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73" r:id="rId4"/>
    <p:sldId id="274" r:id="rId5"/>
    <p:sldId id="262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53"/>
    <p:restoredTop sz="96197"/>
  </p:normalViewPr>
  <p:slideViewPr>
    <p:cSldViewPr snapToGrid="0">
      <p:cViewPr varScale="1">
        <p:scale>
          <a:sx n="52" d="100"/>
          <a:sy n="52" d="100"/>
        </p:scale>
        <p:origin x="208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Saturday, January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Saturday, January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8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Saturday, January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4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Saturday, January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Saturday, January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0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Saturday, January 27,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8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Saturday, January 27,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4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Saturday, January 27,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Saturday, January 27,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Saturday, January 27,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6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Saturday, January 27,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0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Saturday, January 27,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0277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An </a:t>
            </a:r>
            <a:r>
              <a:rPr lang="en-US" sz="4000">
                <a:solidFill>
                  <a:srgbClr val="FFFFFF"/>
                </a:solidFill>
              </a:rPr>
              <a:t>Hour conversation with </a:t>
            </a:r>
            <a:r>
              <a:rPr lang="en-US" sz="4000" dirty="0">
                <a:solidFill>
                  <a:srgbClr val="FFFFFF"/>
                </a:solidFill>
              </a:rPr>
              <a:t>Dr. </a:t>
            </a:r>
            <a:r>
              <a:rPr lang="en-US" sz="4000" dirty="0" err="1">
                <a:solidFill>
                  <a:srgbClr val="FFFFFF"/>
                </a:solidFill>
              </a:rPr>
              <a:t>phil</a:t>
            </a:r>
            <a:r>
              <a:rPr lang="en-US" sz="4000" dirty="0">
                <a:solidFill>
                  <a:srgbClr val="FFFFFF"/>
                </a:solidFill>
              </a:rPr>
              <a:t>!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Phil </a:t>
            </a:r>
            <a:r>
              <a:rPr lang="en-US" sz="4000" dirty="0" err="1">
                <a:solidFill>
                  <a:srgbClr val="FFFFFF"/>
                </a:solidFill>
              </a:rPr>
              <a:t>backlund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5425" y="4793128"/>
            <a:ext cx="6375107" cy="114115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Empowering </a:t>
            </a:r>
          </a:p>
          <a:p>
            <a:r>
              <a:rPr lang="en-US" sz="2800" dirty="0">
                <a:solidFill>
                  <a:schemeClr val="bg1"/>
                </a:solidFill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71115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7301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About empowerment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957" y="1257300"/>
            <a:ext cx="7389374" cy="483221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give some power away. 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</a:t>
            </a:r>
            <a:r>
              <a:rPr lang="en-US" sz="21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mentor people to do things</a:t>
            </a:r>
            <a:r>
              <a:rPr lang="en-US" sz="21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they thought not possible.  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believe potential. We are radical encouragers.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 the gold.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like people. </a:t>
            </a:r>
            <a:endParaRPr lang="en-US" sz="21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feel valued around us. </a:t>
            </a:r>
            <a:endParaRPr lang="en-US" sz="21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create an empowering environment. </a:t>
            </a:r>
            <a:endParaRPr lang="en-US" sz="21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4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7301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Cautions About empowerment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957" y="1257300"/>
            <a:ext cx="7389374" cy="4996543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 with this point of view?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boundaries?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2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7301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About empowering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957" y="1257300"/>
            <a:ext cx="7389374" cy="4996543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coercive power—Give them the power to be assertive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reward power—help them develop rewards for others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legitimate power—enhance or give them position authority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 power—pull them into helpful relationships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4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7301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About empowering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957" y="1257300"/>
            <a:ext cx="7389374" cy="4996543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power—develop their knowledge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persuasive power—help them develop persuasive speaking and writing.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nutrient power—help them develop ways to develop people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7301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About empowering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957" y="1257300"/>
            <a:ext cx="7389374" cy="4996543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them knowledge and skill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Beliefs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culture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Choosing who to empower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from other cultures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Empowering listening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Empowering meetings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Empowering speaking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Empowering conflict management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3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7301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empowerment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957" y="1257300"/>
            <a:ext cx="7389374" cy="4996543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Summary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Think about it</a:t>
            </a:r>
          </a:p>
        </p:txBody>
      </p:sp>
    </p:spTree>
    <p:extLst>
      <p:ext uri="{BB962C8B-B14F-4D97-AF65-F5344CB8AC3E}">
        <p14:creationId xmlns:p14="http://schemas.microsoft.com/office/powerpoint/2010/main" val="65633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266051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HOUR INCLUDES: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5425" y="2764612"/>
            <a:ext cx="6375107" cy="3169674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background and how I happen to be here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power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empowerment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empowering</a:t>
            </a:r>
          </a:p>
        </p:txBody>
      </p:sp>
    </p:spTree>
    <p:extLst>
      <p:ext uri="{BB962C8B-B14F-4D97-AF65-F5344CB8AC3E}">
        <p14:creationId xmlns:p14="http://schemas.microsoft.com/office/powerpoint/2010/main" val="245191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11945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6485" y="768485"/>
            <a:ext cx="3782596" cy="199612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about me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6482" y="2120630"/>
            <a:ext cx="4124531" cy="3813656"/>
          </a:xfrm>
        </p:spPr>
        <p:txBody>
          <a:bodyPr>
            <a:noAutofit/>
          </a:bodyPr>
          <a:lstStyle/>
          <a:p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</a:p>
          <a:p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Traveling</a:t>
            </a:r>
          </a:p>
          <a:p>
            <a:r>
              <a:rPr lang="en-US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Consulting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BEBE070-18C3-E0CC-103E-622B1336F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287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0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11945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1791" y="1459149"/>
            <a:ext cx="7496540" cy="13054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empowering leadership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6010" y="1731523"/>
            <a:ext cx="7139222" cy="4202763"/>
          </a:xfrm>
        </p:spPr>
        <p:txBody>
          <a:bodyPr>
            <a:noAutofit/>
          </a:bodyPr>
          <a:lstStyle/>
          <a:p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power</a:t>
            </a:r>
          </a:p>
          <a:p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parent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teacher/admin</a:t>
            </a:r>
          </a:p>
          <a:p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my brother</a:t>
            </a:r>
          </a:p>
          <a:p>
            <a:endParaRPr lang="en-US" sz="2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6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330201"/>
            <a:ext cx="6133656" cy="7111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ABOUT 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4101" y="1371602"/>
            <a:ext cx="7244230" cy="4864098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Power: THE ABILITY TO Influence, ability to change thinking or behavior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 of power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Forceful </a:t>
            </a:r>
            <a:r>
              <a:rPr lang="en-US" sz="18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power</a:t>
            </a:r>
            <a:r>
              <a:rPr lang="en-US" sz="1800" b="1" u="sng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 over;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reward power</a:t>
            </a:r>
            <a:r>
              <a:rPr lang="en-US" sz="1800" b="1" u="sng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 to give;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legitimate power</a:t>
            </a:r>
            <a:r>
              <a:rPr lang="en-US" sz="1800" b="1" u="sng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 due to position;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8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7301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POWER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3974" y="1631897"/>
            <a:ext cx="6911592" cy="443568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referent power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-power      based on connections; </a:t>
            </a:r>
            <a:endParaRPr lang="en-US" sz="2400" b="1" u="sng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xpert power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—power based on knowledge;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persuasive power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—power through words;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nutrient power-power 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develop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4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7301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Nonverbal 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5425" y="1498600"/>
            <a:ext cx="6375107" cy="443568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by actions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*responsiveness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*proxemics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*Eye contact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*vocal tone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u="sng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0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11944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11322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About empowerment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557" y="1631897"/>
            <a:ext cx="6375107" cy="443568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F98DB-03E8-3AE4-2F19-B15B2A9C3E3E}"/>
              </a:ext>
            </a:extLst>
          </p:cNvPr>
          <p:cNvSpPr txBox="1"/>
          <p:nvPr/>
        </p:nvSpPr>
        <p:spPr>
          <a:xfrm>
            <a:off x="5063889" y="2690336"/>
            <a:ext cx="64640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point—Increase their ability to change something. 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Andrew Carnegie,  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yourself out of a job </a:t>
            </a:r>
            <a:endParaRPr lang="en-US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give them power, they must be able to change your mind.</a:t>
            </a:r>
          </a:p>
        </p:txBody>
      </p:sp>
    </p:spTree>
    <p:extLst>
      <p:ext uri="{BB962C8B-B14F-4D97-AF65-F5344CB8AC3E}">
        <p14:creationId xmlns:p14="http://schemas.microsoft.com/office/powerpoint/2010/main" val="133318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F38EF277-C13B-81D4-4A77-B08A6B58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5" r="31177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9F4D-C620-5A90-0FED-41DD10BC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73011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 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4A952-3E6A-775F-0B49-1F1FCD45A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5425" y="1498600"/>
            <a:ext cx="6375107" cy="443568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Belief that we can do it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Our kids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My students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 people believe talking to you is worth the effort?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2865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</TotalTime>
  <Words>377</Words>
  <Application>Microsoft Macintosh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Nova</vt:lpstr>
      <vt:lpstr>GradientRiseVTI</vt:lpstr>
      <vt:lpstr>An Hour conversation with Dr. phil!  Phil backlund</vt:lpstr>
      <vt:lpstr>THE HOUR INCLUDES:  </vt:lpstr>
      <vt:lpstr> about me  </vt:lpstr>
      <vt:lpstr> empowering leadership  </vt:lpstr>
      <vt:lpstr>ABOUT POWER</vt:lpstr>
      <vt:lpstr>POWER TYPES</vt:lpstr>
      <vt:lpstr>Nonverbal POWER</vt:lpstr>
      <vt:lpstr>About empowerment</vt:lpstr>
      <vt:lpstr>Efficacy  </vt:lpstr>
      <vt:lpstr>About empowerment</vt:lpstr>
      <vt:lpstr>Cautions About empowerment</vt:lpstr>
      <vt:lpstr>About empowering</vt:lpstr>
      <vt:lpstr>About empowering</vt:lpstr>
      <vt:lpstr>About empowering</vt:lpstr>
      <vt:lpstr> empowerment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Hour with Dr. phil!  Phil backlund</dc:title>
  <dc:creator>Philip Backlund</dc:creator>
  <cp:lastModifiedBy>Philip Backlund</cp:lastModifiedBy>
  <cp:revision>6</cp:revision>
  <dcterms:created xsi:type="dcterms:W3CDTF">2024-01-18T23:46:59Z</dcterms:created>
  <dcterms:modified xsi:type="dcterms:W3CDTF">2024-01-27T14:14:14Z</dcterms:modified>
</cp:coreProperties>
</file>