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92" r:id="rId3"/>
    <p:sldId id="314" r:id="rId4"/>
    <p:sldId id="317" r:id="rId5"/>
    <p:sldId id="257" r:id="rId6"/>
    <p:sldId id="313" r:id="rId7"/>
    <p:sldId id="295" r:id="rId8"/>
    <p:sldId id="294" r:id="rId9"/>
    <p:sldId id="318" r:id="rId10"/>
    <p:sldId id="297" r:id="rId11"/>
    <p:sldId id="315" r:id="rId12"/>
    <p:sldId id="281" r:id="rId1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591"/>
    <p:restoredTop sz="96547"/>
  </p:normalViewPr>
  <p:slideViewPr>
    <p:cSldViewPr snapToGrid="0">
      <p:cViewPr varScale="1">
        <p:scale>
          <a:sx n="117" d="100"/>
          <a:sy n="117" d="100"/>
        </p:scale>
        <p:origin x="208" y="320"/>
      </p:cViewPr>
      <p:guideLst/>
    </p:cSldViewPr>
  </p:slideViewPr>
  <p:notesTextViewPr>
    <p:cViewPr>
      <p:scale>
        <a:sx n="1" d="1"/>
        <a:sy n="1" d="1"/>
      </p:scale>
      <p:origin x="0" y="0"/>
    </p:cViewPr>
  </p:notesTextViewPr>
  <p:sorterViewPr>
    <p:cViewPr>
      <p:scale>
        <a:sx n="132" d="100"/>
        <a:sy n="132" d="100"/>
      </p:scale>
      <p:origin x="0" y="0"/>
    </p:cViewPr>
  </p:sorterViewPr>
  <p:notesViewPr>
    <p:cSldViewPr snapToGrid="0">
      <p:cViewPr varScale="1">
        <p:scale>
          <a:sx n="125" d="100"/>
          <a:sy n="125" d="100"/>
        </p:scale>
        <p:origin x="1976" y="1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B870B-2501-44FE-A7B8-CDA425458D60}"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F31905E6-AA74-4D8A-A2CE-02989D84DBA4}">
      <dgm:prSet/>
      <dgm:spPr/>
      <dgm:t>
        <a:bodyPr/>
        <a:lstStyle/>
        <a:p>
          <a:r>
            <a:rPr lang="en-US"/>
            <a:t>Read</a:t>
          </a:r>
        </a:p>
      </dgm:t>
    </dgm:pt>
    <dgm:pt modelId="{A8A96C3A-71DA-4263-BE19-DB63E962B7DF}" type="parTrans" cxnId="{2E983A5E-04FD-4C32-90C0-D328BC3BBC52}">
      <dgm:prSet/>
      <dgm:spPr/>
      <dgm:t>
        <a:bodyPr/>
        <a:lstStyle/>
        <a:p>
          <a:endParaRPr lang="en-US"/>
        </a:p>
      </dgm:t>
    </dgm:pt>
    <dgm:pt modelId="{8395E67B-3D1A-406D-A1A5-D74DD1D7BA4A}" type="sibTrans" cxnId="{2E983A5E-04FD-4C32-90C0-D328BC3BBC52}">
      <dgm:prSet/>
      <dgm:spPr/>
      <dgm:t>
        <a:bodyPr/>
        <a:lstStyle/>
        <a:p>
          <a:endParaRPr lang="en-US"/>
        </a:p>
      </dgm:t>
    </dgm:pt>
    <dgm:pt modelId="{79D386D9-111E-4D03-A0E6-AA2C88A5CA1C}">
      <dgm:prSet/>
      <dgm:spPr/>
      <dgm:t>
        <a:bodyPr/>
        <a:lstStyle/>
        <a:p>
          <a:r>
            <a:rPr lang="en-US"/>
            <a:t>Read Data – which means understanding what each graph represents and the aspects of the time and instructional work it represents.</a:t>
          </a:r>
        </a:p>
      </dgm:t>
    </dgm:pt>
    <dgm:pt modelId="{34438D1D-1A77-4811-AB44-6B28ABE8AE7A}" type="parTrans" cxnId="{F9CEC7B4-96C6-4338-B030-DB6D93F31EED}">
      <dgm:prSet/>
      <dgm:spPr/>
      <dgm:t>
        <a:bodyPr/>
        <a:lstStyle/>
        <a:p>
          <a:endParaRPr lang="en-US"/>
        </a:p>
      </dgm:t>
    </dgm:pt>
    <dgm:pt modelId="{A86717C6-D9EB-4671-B41C-9064B5A6CB40}" type="sibTrans" cxnId="{F9CEC7B4-96C6-4338-B030-DB6D93F31EED}">
      <dgm:prSet/>
      <dgm:spPr/>
      <dgm:t>
        <a:bodyPr/>
        <a:lstStyle/>
        <a:p>
          <a:endParaRPr lang="en-US"/>
        </a:p>
      </dgm:t>
    </dgm:pt>
    <dgm:pt modelId="{7300141B-C73D-4683-9EBD-9E8D8CD34E30}">
      <dgm:prSet/>
      <dgm:spPr/>
      <dgm:t>
        <a:bodyPr/>
        <a:lstStyle/>
        <a:p>
          <a:r>
            <a:rPr lang="en-US"/>
            <a:t>Work</a:t>
          </a:r>
        </a:p>
      </dgm:t>
    </dgm:pt>
    <dgm:pt modelId="{9FD9DC2E-F11C-4C4A-AB89-52D8FF46D65A}" type="parTrans" cxnId="{1361BC2E-81FC-45AC-96C9-3D49E41F8630}">
      <dgm:prSet/>
      <dgm:spPr/>
      <dgm:t>
        <a:bodyPr/>
        <a:lstStyle/>
        <a:p>
          <a:endParaRPr lang="en-US"/>
        </a:p>
      </dgm:t>
    </dgm:pt>
    <dgm:pt modelId="{EC7C08BE-735B-45B6-BD99-A00AEBAC3BF4}" type="sibTrans" cxnId="{1361BC2E-81FC-45AC-96C9-3D49E41F8630}">
      <dgm:prSet/>
      <dgm:spPr/>
      <dgm:t>
        <a:bodyPr/>
        <a:lstStyle/>
        <a:p>
          <a:endParaRPr lang="en-US"/>
        </a:p>
      </dgm:t>
    </dgm:pt>
    <dgm:pt modelId="{C54BC87D-F874-48F9-92F1-A4F5C1AD0B31}">
      <dgm:prSet/>
      <dgm:spPr/>
      <dgm:t>
        <a:bodyPr/>
        <a:lstStyle/>
        <a:p>
          <a:r>
            <a:rPr lang="en-US" dirty="0"/>
            <a:t>Work With Data – managing it by scheduling events, reconciling events, creating optional descriptors, and cleaning it. </a:t>
          </a:r>
        </a:p>
      </dgm:t>
    </dgm:pt>
    <dgm:pt modelId="{D86C0952-28C8-4AB4-AA84-EBBBB36668A9}" type="parTrans" cxnId="{19BF80B1-9F3D-46C6-9AF6-882B032D7F04}">
      <dgm:prSet/>
      <dgm:spPr/>
      <dgm:t>
        <a:bodyPr/>
        <a:lstStyle/>
        <a:p>
          <a:endParaRPr lang="en-US"/>
        </a:p>
      </dgm:t>
    </dgm:pt>
    <dgm:pt modelId="{AE7954F8-4B2E-4B57-B03A-34E830FE2906}" type="sibTrans" cxnId="{19BF80B1-9F3D-46C6-9AF6-882B032D7F04}">
      <dgm:prSet/>
      <dgm:spPr/>
      <dgm:t>
        <a:bodyPr/>
        <a:lstStyle/>
        <a:p>
          <a:endParaRPr lang="en-US"/>
        </a:p>
      </dgm:t>
    </dgm:pt>
    <dgm:pt modelId="{C2182513-6F65-405B-A1A9-9A1E0566B2EA}">
      <dgm:prSet/>
      <dgm:spPr/>
      <dgm:t>
        <a:bodyPr/>
        <a:lstStyle/>
        <a:p>
          <a:r>
            <a:rPr lang="en-US"/>
            <a:t>Analyze</a:t>
          </a:r>
        </a:p>
      </dgm:t>
    </dgm:pt>
    <dgm:pt modelId="{F53B158A-EB6A-4BF5-9B8C-23123581415F}" type="parTrans" cxnId="{9B9ACEA2-C695-413E-8B0F-DE5BEED59658}">
      <dgm:prSet/>
      <dgm:spPr/>
      <dgm:t>
        <a:bodyPr/>
        <a:lstStyle/>
        <a:p>
          <a:endParaRPr lang="en-US"/>
        </a:p>
      </dgm:t>
    </dgm:pt>
    <dgm:pt modelId="{8E6297AA-AAEF-4EF7-9FF9-83C71F5AB45E}" type="sibTrans" cxnId="{9B9ACEA2-C695-413E-8B0F-DE5BEED59658}">
      <dgm:prSet/>
      <dgm:spPr/>
      <dgm:t>
        <a:bodyPr/>
        <a:lstStyle/>
        <a:p>
          <a:endParaRPr lang="en-US"/>
        </a:p>
      </dgm:t>
    </dgm:pt>
    <dgm:pt modelId="{4BE9F7BD-31CD-4637-96B8-48004DE0A740}">
      <dgm:prSet/>
      <dgm:spPr/>
      <dgm:t>
        <a:bodyPr/>
        <a:lstStyle/>
        <a:p>
          <a:r>
            <a:rPr lang="en-US" dirty="0"/>
            <a:t>Analyze Data – which involves filtering, sorting, aggregating, comparing, and performing other analytic operations on it.</a:t>
          </a:r>
        </a:p>
      </dgm:t>
    </dgm:pt>
    <dgm:pt modelId="{770D1E14-1D55-41C9-8DA2-5F603A241B23}" type="parTrans" cxnId="{F40F26A9-1892-47AC-83D5-04D57F980C2D}">
      <dgm:prSet/>
      <dgm:spPr/>
      <dgm:t>
        <a:bodyPr/>
        <a:lstStyle/>
        <a:p>
          <a:endParaRPr lang="en-US"/>
        </a:p>
      </dgm:t>
    </dgm:pt>
    <dgm:pt modelId="{5BE5B286-AA14-4C59-8793-4949810BA41F}" type="sibTrans" cxnId="{F40F26A9-1892-47AC-83D5-04D57F980C2D}">
      <dgm:prSet/>
      <dgm:spPr/>
      <dgm:t>
        <a:bodyPr/>
        <a:lstStyle/>
        <a:p>
          <a:endParaRPr lang="en-US"/>
        </a:p>
      </dgm:t>
    </dgm:pt>
    <dgm:pt modelId="{DDE5444E-B228-4068-AB14-A19F6134FCC1}">
      <dgm:prSet/>
      <dgm:spPr/>
      <dgm:t>
        <a:bodyPr/>
        <a:lstStyle/>
        <a:p>
          <a:r>
            <a:rPr lang="en-US"/>
            <a:t>Argue</a:t>
          </a:r>
        </a:p>
      </dgm:t>
    </dgm:pt>
    <dgm:pt modelId="{029583EC-531C-421E-B9F1-7805ABC01CF8}" type="parTrans" cxnId="{6D6878FB-68B4-47E8-A2B2-4496B65B3A98}">
      <dgm:prSet/>
      <dgm:spPr/>
      <dgm:t>
        <a:bodyPr/>
        <a:lstStyle/>
        <a:p>
          <a:endParaRPr lang="en-US"/>
        </a:p>
      </dgm:t>
    </dgm:pt>
    <dgm:pt modelId="{5C6B881F-58B3-452D-B98E-3F9A17012A8D}" type="sibTrans" cxnId="{6D6878FB-68B4-47E8-A2B2-4496B65B3A98}">
      <dgm:prSet/>
      <dgm:spPr/>
      <dgm:t>
        <a:bodyPr/>
        <a:lstStyle/>
        <a:p>
          <a:endParaRPr lang="en-US"/>
        </a:p>
      </dgm:t>
    </dgm:pt>
    <dgm:pt modelId="{8249459C-750E-4CBB-A7AB-F9EF7DD0E354}">
      <dgm:prSet/>
      <dgm:spPr/>
      <dgm:t>
        <a:bodyPr/>
        <a:lstStyle/>
        <a:p>
          <a:r>
            <a:rPr lang="en-US" dirty="0"/>
            <a:t>Argue With Data – which means using data to support a larger narrative that is intended to communicate some message or story to a particular audience.</a:t>
          </a:r>
        </a:p>
      </dgm:t>
    </dgm:pt>
    <dgm:pt modelId="{C67618EF-1E6F-4BC0-9773-93101E620188}" type="parTrans" cxnId="{1C267F1E-C581-49E5-BC44-4BFE262D48DB}">
      <dgm:prSet/>
      <dgm:spPr/>
      <dgm:t>
        <a:bodyPr/>
        <a:lstStyle/>
        <a:p>
          <a:endParaRPr lang="en-US"/>
        </a:p>
      </dgm:t>
    </dgm:pt>
    <dgm:pt modelId="{CEED104D-3AD1-478F-8FA1-558AEC6CFFEC}" type="sibTrans" cxnId="{1C267F1E-C581-49E5-BC44-4BFE262D48DB}">
      <dgm:prSet/>
      <dgm:spPr/>
      <dgm:t>
        <a:bodyPr/>
        <a:lstStyle/>
        <a:p>
          <a:endParaRPr lang="en-US"/>
        </a:p>
      </dgm:t>
    </dgm:pt>
    <dgm:pt modelId="{EA0B367E-9C4F-451D-B270-87578A13A22A}">
      <dgm:prSet/>
      <dgm:spPr/>
      <dgm:t>
        <a:bodyPr/>
        <a:lstStyle/>
        <a:p>
          <a:r>
            <a:rPr lang="en-US" dirty="0"/>
            <a:t>Data Literate</a:t>
          </a:r>
        </a:p>
      </dgm:t>
    </dgm:pt>
    <dgm:pt modelId="{ACDD95C8-5CF3-4451-A6FD-B30B21F1FB1F}" type="parTrans" cxnId="{24D86A8D-AF66-449C-8519-1760141D4B90}">
      <dgm:prSet/>
      <dgm:spPr/>
      <dgm:t>
        <a:bodyPr/>
        <a:lstStyle/>
        <a:p>
          <a:endParaRPr lang="en-US"/>
        </a:p>
      </dgm:t>
    </dgm:pt>
    <dgm:pt modelId="{CAB0CC1A-F85A-496B-A390-55A20B3ECF84}" type="sibTrans" cxnId="{24D86A8D-AF66-449C-8519-1760141D4B90}">
      <dgm:prSet/>
      <dgm:spPr/>
      <dgm:t>
        <a:bodyPr/>
        <a:lstStyle/>
        <a:p>
          <a:endParaRPr lang="en-US"/>
        </a:p>
      </dgm:t>
    </dgm:pt>
    <dgm:pt modelId="{2BB7F4BE-9F75-4D88-864A-E212CBCD4525}">
      <dgm:prSet/>
      <dgm:spPr/>
      <dgm:t>
        <a:bodyPr/>
        <a:lstStyle/>
        <a:p>
          <a:r>
            <a:rPr lang="en-US"/>
            <a:t>In order to be a Data Knight, you have to be verbally literate, numerically literate, and graphically literate.</a:t>
          </a:r>
        </a:p>
      </dgm:t>
    </dgm:pt>
    <dgm:pt modelId="{ADFC5894-A776-448C-8900-24E365C79288}" type="parTrans" cxnId="{761851AF-9FBD-4ECE-BD46-5A5A2C65CD27}">
      <dgm:prSet/>
      <dgm:spPr/>
      <dgm:t>
        <a:bodyPr/>
        <a:lstStyle/>
        <a:p>
          <a:endParaRPr lang="en-US"/>
        </a:p>
      </dgm:t>
    </dgm:pt>
    <dgm:pt modelId="{29A75B32-74D8-4830-9C1A-603486C8BAAB}" type="sibTrans" cxnId="{761851AF-9FBD-4ECE-BD46-5A5A2C65CD27}">
      <dgm:prSet/>
      <dgm:spPr/>
      <dgm:t>
        <a:bodyPr/>
        <a:lstStyle/>
        <a:p>
          <a:endParaRPr lang="en-US"/>
        </a:p>
      </dgm:t>
    </dgm:pt>
    <dgm:pt modelId="{44AD8899-EB9E-594F-8193-21DABAF9CB40}" type="pres">
      <dgm:prSet presAssocID="{8A9B870B-2501-44FE-A7B8-CDA425458D60}" presName="Name0" presStyleCnt="0">
        <dgm:presLayoutVars>
          <dgm:dir/>
          <dgm:animLvl val="lvl"/>
          <dgm:resizeHandles val="exact"/>
        </dgm:presLayoutVars>
      </dgm:prSet>
      <dgm:spPr/>
    </dgm:pt>
    <dgm:pt modelId="{0B2164E1-B646-2E4F-9B96-367F734EB4D0}" type="pres">
      <dgm:prSet presAssocID="{F31905E6-AA74-4D8A-A2CE-02989D84DBA4}" presName="linNode" presStyleCnt="0"/>
      <dgm:spPr/>
    </dgm:pt>
    <dgm:pt modelId="{40CA3898-74E2-F24E-B5F8-3174B91456F4}" type="pres">
      <dgm:prSet presAssocID="{F31905E6-AA74-4D8A-A2CE-02989D84DBA4}" presName="parentText" presStyleLbl="alignNode1" presStyleIdx="0" presStyleCnt="5">
        <dgm:presLayoutVars>
          <dgm:chMax val="1"/>
          <dgm:bulletEnabled/>
        </dgm:presLayoutVars>
      </dgm:prSet>
      <dgm:spPr/>
    </dgm:pt>
    <dgm:pt modelId="{934C2D96-85EE-4A41-9AA5-49671B2004A6}" type="pres">
      <dgm:prSet presAssocID="{F31905E6-AA74-4D8A-A2CE-02989D84DBA4}" presName="descendantText" presStyleLbl="alignAccFollowNode1" presStyleIdx="0" presStyleCnt="5">
        <dgm:presLayoutVars>
          <dgm:bulletEnabled/>
        </dgm:presLayoutVars>
      </dgm:prSet>
      <dgm:spPr/>
    </dgm:pt>
    <dgm:pt modelId="{6D336984-BC36-9B43-8A0F-4738ADB35859}" type="pres">
      <dgm:prSet presAssocID="{8395E67B-3D1A-406D-A1A5-D74DD1D7BA4A}" presName="sp" presStyleCnt="0"/>
      <dgm:spPr/>
    </dgm:pt>
    <dgm:pt modelId="{CAB6F0D1-1719-5445-AB66-2E5F5E011BBE}" type="pres">
      <dgm:prSet presAssocID="{7300141B-C73D-4683-9EBD-9E8D8CD34E30}" presName="linNode" presStyleCnt="0"/>
      <dgm:spPr/>
    </dgm:pt>
    <dgm:pt modelId="{CE8CB3B8-1E8A-214F-B9F4-3E0292ED456A}" type="pres">
      <dgm:prSet presAssocID="{7300141B-C73D-4683-9EBD-9E8D8CD34E30}" presName="parentText" presStyleLbl="alignNode1" presStyleIdx="1" presStyleCnt="5">
        <dgm:presLayoutVars>
          <dgm:chMax val="1"/>
          <dgm:bulletEnabled/>
        </dgm:presLayoutVars>
      </dgm:prSet>
      <dgm:spPr/>
    </dgm:pt>
    <dgm:pt modelId="{A18DF186-2A81-BF4E-9943-8DA718897BAE}" type="pres">
      <dgm:prSet presAssocID="{7300141B-C73D-4683-9EBD-9E8D8CD34E30}" presName="descendantText" presStyleLbl="alignAccFollowNode1" presStyleIdx="1" presStyleCnt="5">
        <dgm:presLayoutVars>
          <dgm:bulletEnabled/>
        </dgm:presLayoutVars>
      </dgm:prSet>
      <dgm:spPr/>
    </dgm:pt>
    <dgm:pt modelId="{C276E49A-4D34-4E40-862E-8CD87979F9AF}" type="pres">
      <dgm:prSet presAssocID="{EC7C08BE-735B-45B6-BD99-A00AEBAC3BF4}" presName="sp" presStyleCnt="0"/>
      <dgm:spPr/>
    </dgm:pt>
    <dgm:pt modelId="{3EC658B4-D2A2-5545-93C0-42AC8D690B55}" type="pres">
      <dgm:prSet presAssocID="{C2182513-6F65-405B-A1A9-9A1E0566B2EA}" presName="linNode" presStyleCnt="0"/>
      <dgm:spPr/>
    </dgm:pt>
    <dgm:pt modelId="{A7B05CC2-B076-F343-85C8-0E51C8C6D23B}" type="pres">
      <dgm:prSet presAssocID="{C2182513-6F65-405B-A1A9-9A1E0566B2EA}" presName="parentText" presStyleLbl="alignNode1" presStyleIdx="2" presStyleCnt="5">
        <dgm:presLayoutVars>
          <dgm:chMax val="1"/>
          <dgm:bulletEnabled/>
        </dgm:presLayoutVars>
      </dgm:prSet>
      <dgm:spPr/>
    </dgm:pt>
    <dgm:pt modelId="{44AFD462-045A-9D46-AE5E-FB7F85C06734}" type="pres">
      <dgm:prSet presAssocID="{C2182513-6F65-405B-A1A9-9A1E0566B2EA}" presName="descendantText" presStyleLbl="alignAccFollowNode1" presStyleIdx="2" presStyleCnt="5">
        <dgm:presLayoutVars>
          <dgm:bulletEnabled/>
        </dgm:presLayoutVars>
      </dgm:prSet>
      <dgm:spPr/>
    </dgm:pt>
    <dgm:pt modelId="{F6EAF8BC-C76B-EE4D-AD80-01C562D1E200}" type="pres">
      <dgm:prSet presAssocID="{8E6297AA-AAEF-4EF7-9FF9-83C71F5AB45E}" presName="sp" presStyleCnt="0"/>
      <dgm:spPr/>
    </dgm:pt>
    <dgm:pt modelId="{C0529EE2-1C0B-3247-9B68-591951BD429F}" type="pres">
      <dgm:prSet presAssocID="{DDE5444E-B228-4068-AB14-A19F6134FCC1}" presName="linNode" presStyleCnt="0"/>
      <dgm:spPr/>
    </dgm:pt>
    <dgm:pt modelId="{A53CCEBB-340A-6C45-9C97-BEC2A0ADE3E0}" type="pres">
      <dgm:prSet presAssocID="{DDE5444E-B228-4068-AB14-A19F6134FCC1}" presName="parentText" presStyleLbl="alignNode1" presStyleIdx="3" presStyleCnt="5">
        <dgm:presLayoutVars>
          <dgm:chMax val="1"/>
          <dgm:bulletEnabled/>
        </dgm:presLayoutVars>
      </dgm:prSet>
      <dgm:spPr/>
    </dgm:pt>
    <dgm:pt modelId="{5B0A05FD-E7C6-A947-B05E-8ADA599E1425}" type="pres">
      <dgm:prSet presAssocID="{DDE5444E-B228-4068-AB14-A19F6134FCC1}" presName="descendantText" presStyleLbl="alignAccFollowNode1" presStyleIdx="3" presStyleCnt="5">
        <dgm:presLayoutVars>
          <dgm:bulletEnabled/>
        </dgm:presLayoutVars>
      </dgm:prSet>
      <dgm:spPr/>
    </dgm:pt>
    <dgm:pt modelId="{BE1F7BEE-11B7-B444-94A3-B3CDE2860AE5}" type="pres">
      <dgm:prSet presAssocID="{5C6B881F-58B3-452D-B98E-3F9A17012A8D}" presName="sp" presStyleCnt="0"/>
      <dgm:spPr/>
    </dgm:pt>
    <dgm:pt modelId="{88BA0FDB-B5F9-4646-9FC7-4747F6B6178A}" type="pres">
      <dgm:prSet presAssocID="{EA0B367E-9C4F-451D-B270-87578A13A22A}" presName="linNode" presStyleCnt="0"/>
      <dgm:spPr/>
    </dgm:pt>
    <dgm:pt modelId="{D064E757-030C-AE41-93C3-F1C28515E642}" type="pres">
      <dgm:prSet presAssocID="{EA0B367E-9C4F-451D-B270-87578A13A22A}" presName="parentText" presStyleLbl="alignNode1" presStyleIdx="4" presStyleCnt="5">
        <dgm:presLayoutVars>
          <dgm:chMax val="1"/>
          <dgm:bulletEnabled/>
        </dgm:presLayoutVars>
      </dgm:prSet>
      <dgm:spPr/>
    </dgm:pt>
    <dgm:pt modelId="{89F5272A-306A-3748-8C03-05907262CB89}" type="pres">
      <dgm:prSet presAssocID="{EA0B367E-9C4F-451D-B270-87578A13A22A}" presName="descendantText" presStyleLbl="alignAccFollowNode1" presStyleIdx="4" presStyleCnt="5">
        <dgm:presLayoutVars>
          <dgm:bulletEnabled/>
        </dgm:presLayoutVars>
      </dgm:prSet>
      <dgm:spPr/>
    </dgm:pt>
  </dgm:ptLst>
  <dgm:cxnLst>
    <dgm:cxn modelId="{1C267F1E-C581-49E5-BC44-4BFE262D48DB}" srcId="{DDE5444E-B228-4068-AB14-A19F6134FCC1}" destId="{8249459C-750E-4CBB-A7AB-F9EF7DD0E354}" srcOrd="0" destOrd="0" parTransId="{C67618EF-1E6F-4BC0-9773-93101E620188}" sibTransId="{CEED104D-3AD1-478F-8FA1-558AEC6CFFEC}"/>
    <dgm:cxn modelId="{3D6C602D-3556-7341-B683-AE64C17DA885}" type="presOf" srcId="{7300141B-C73D-4683-9EBD-9E8D8CD34E30}" destId="{CE8CB3B8-1E8A-214F-B9F4-3E0292ED456A}" srcOrd="0" destOrd="0" presId="urn:microsoft.com/office/officeart/2016/7/layout/VerticalSolidActionList"/>
    <dgm:cxn modelId="{1361BC2E-81FC-45AC-96C9-3D49E41F8630}" srcId="{8A9B870B-2501-44FE-A7B8-CDA425458D60}" destId="{7300141B-C73D-4683-9EBD-9E8D8CD34E30}" srcOrd="1" destOrd="0" parTransId="{9FD9DC2E-F11C-4C4A-AB89-52D8FF46D65A}" sibTransId="{EC7C08BE-735B-45B6-BD99-A00AEBAC3BF4}"/>
    <dgm:cxn modelId="{C43D7C3A-E8BB-5C4B-87F0-A009AA0A4C83}" type="presOf" srcId="{8A9B870B-2501-44FE-A7B8-CDA425458D60}" destId="{44AD8899-EB9E-594F-8193-21DABAF9CB40}" srcOrd="0" destOrd="0" presId="urn:microsoft.com/office/officeart/2016/7/layout/VerticalSolidActionList"/>
    <dgm:cxn modelId="{42B74F45-A026-C347-A092-4C98E7595F4C}" type="presOf" srcId="{EA0B367E-9C4F-451D-B270-87578A13A22A}" destId="{D064E757-030C-AE41-93C3-F1C28515E642}" srcOrd="0" destOrd="0" presId="urn:microsoft.com/office/officeart/2016/7/layout/VerticalSolidActionList"/>
    <dgm:cxn modelId="{38F3B448-C11B-D84F-B1FC-B6986FCE32E4}" type="presOf" srcId="{DDE5444E-B228-4068-AB14-A19F6134FCC1}" destId="{A53CCEBB-340A-6C45-9C97-BEC2A0ADE3E0}" srcOrd="0" destOrd="0" presId="urn:microsoft.com/office/officeart/2016/7/layout/VerticalSolidActionList"/>
    <dgm:cxn modelId="{6A826E4B-E517-F64C-B715-BE423C88CFEB}" type="presOf" srcId="{F31905E6-AA74-4D8A-A2CE-02989D84DBA4}" destId="{40CA3898-74E2-F24E-B5F8-3174B91456F4}" srcOrd="0" destOrd="0" presId="urn:microsoft.com/office/officeart/2016/7/layout/VerticalSolidActionList"/>
    <dgm:cxn modelId="{2E983A5E-04FD-4C32-90C0-D328BC3BBC52}" srcId="{8A9B870B-2501-44FE-A7B8-CDA425458D60}" destId="{F31905E6-AA74-4D8A-A2CE-02989D84DBA4}" srcOrd="0" destOrd="0" parTransId="{A8A96C3A-71DA-4263-BE19-DB63E962B7DF}" sibTransId="{8395E67B-3D1A-406D-A1A5-D74DD1D7BA4A}"/>
    <dgm:cxn modelId="{24D86A8D-AF66-449C-8519-1760141D4B90}" srcId="{8A9B870B-2501-44FE-A7B8-CDA425458D60}" destId="{EA0B367E-9C4F-451D-B270-87578A13A22A}" srcOrd="4" destOrd="0" parTransId="{ACDD95C8-5CF3-4451-A6FD-B30B21F1FB1F}" sibTransId="{CAB0CC1A-F85A-496B-A390-55A20B3ECF84}"/>
    <dgm:cxn modelId="{A50C0A9A-7DFE-BF4A-88BE-FB9E00700BF3}" type="presOf" srcId="{79D386D9-111E-4D03-A0E6-AA2C88A5CA1C}" destId="{934C2D96-85EE-4A41-9AA5-49671B2004A6}" srcOrd="0" destOrd="0" presId="urn:microsoft.com/office/officeart/2016/7/layout/VerticalSolidActionList"/>
    <dgm:cxn modelId="{9B9ACEA2-C695-413E-8B0F-DE5BEED59658}" srcId="{8A9B870B-2501-44FE-A7B8-CDA425458D60}" destId="{C2182513-6F65-405B-A1A9-9A1E0566B2EA}" srcOrd="2" destOrd="0" parTransId="{F53B158A-EB6A-4BF5-9B8C-23123581415F}" sibTransId="{8E6297AA-AAEF-4EF7-9FF9-83C71F5AB45E}"/>
    <dgm:cxn modelId="{03EF5AA5-86C8-F44F-8460-EF88811173E9}" type="presOf" srcId="{8249459C-750E-4CBB-A7AB-F9EF7DD0E354}" destId="{5B0A05FD-E7C6-A947-B05E-8ADA599E1425}" srcOrd="0" destOrd="0" presId="urn:microsoft.com/office/officeart/2016/7/layout/VerticalSolidActionList"/>
    <dgm:cxn modelId="{F40F26A9-1892-47AC-83D5-04D57F980C2D}" srcId="{C2182513-6F65-405B-A1A9-9A1E0566B2EA}" destId="{4BE9F7BD-31CD-4637-96B8-48004DE0A740}" srcOrd="0" destOrd="0" parTransId="{770D1E14-1D55-41C9-8DA2-5F603A241B23}" sibTransId="{5BE5B286-AA14-4C59-8793-4949810BA41F}"/>
    <dgm:cxn modelId="{B95383A9-9B38-6A4D-8D50-A2CC6FCEE248}" type="presOf" srcId="{C2182513-6F65-405B-A1A9-9A1E0566B2EA}" destId="{A7B05CC2-B076-F343-85C8-0E51C8C6D23B}" srcOrd="0" destOrd="0" presId="urn:microsoft.com/office/officeart/2016/7/layout/VerticalSolidActionList"/>
    <dgm:cxn modelId="{761851AF-9FBD-4ECE-BD46-5A5A2C65CD27}" srcId="{EA0B367E-9C4F-451D-B270-87578A13A22A}" destId="{2BB7F4BE-9F75-4D88-864A-E212CBCD4525}" srcOrd="0" destOrd="0" parTransId="{ADFC5894-A776-448C-8900-24E365C79288}" sibTransId="{29A75B32-74D8-4830-9C1A-603486C8BAAB}"/>
    <dgm:cxn modelId="{19BF80B1-9F3D-46C6-9AF6-882B032D7F04}" srcId="{7300141B-C73D-4683-9EBD-9E8D8CD34E30}" destId="{C54BC87D-F874-48F9-92F1-A4F5C1AD0B31}" srcOrd="0" destOrd="0" parTransId="{D86C0952-28C8-4AB4-AA84-EBBBB36668A9}" sibTransId="{AE7954F8-4B2E-4B57-B03A-34E830FE2906}"/>
    <dgm:cxn modelId="{F9CEC7B4-96C6-4338-B030-DB6D93F31EED}" srcId="{F31905E6-AA74-4D8A-A2CE-02989D84DBA4}" destId="{79D386D9-111E-4D03-A0E6-AA2C88A5CA1C}" srcOrd="0" destOrd="0" parTransId="{34438D1D-1A77-4811-AB44-6B28ABE8AE7A}" sibTransId="{A86717C6-D9EB-4671-B41C-9064B5A6CB40}"/>
    <dgm:cxn modelId="{F36429DA-CB01-644F-8BD6-4E6F7C798642}" type="presOf" srcId="{2BB7F4BE-9F75-4D88-864A-E212CBCD4525}" destId="{89F5272A-306A-3748-8C03-05907262CB89}" srcOrd="0" destOrd="0" presId="urn:microsoft.com/office/officeart/2016/7/layout/VerticalSolidActionList"/>
    <dgm:cxn modelId="{7651F0F1-A3A3-4F42-8FC5-6A2CD95C30A7}" type="presOf" srcId="{4BE9F7BD-31CD-4637-96B8-48004DE0A740}" destId="{44AFD462-045A-9D46-AE5E-FB7F85C06734}" srcOrd="0" destOrd="0" presId="urn:microsoft.com/office/officeart/2016/7/layout/VerticalSolidActionList"/>
    <dgm:cxn modelId="{65B719F7-CEF9-F544-B385-45D7D8AAC0FE}" type="presOf" srcId="{C54BC87D-F874-48F9-92F1-A4F5C1AD0B31}" destId="{A18DF186-2A81-BF4E-9943-8DA718897BAE}" srcOrd="0" destOrd="0" presId="urn:microsoft.com/office/officeart/2016/7/layout/VerticalSolidActionList"/>
    <dgm:cxn modelId="{6D6878FB-68B4-47E8-A2B2-4496B65B3A98}" srcId="{8A9B870B-2501-44FE-A7B8-CDA425458D60}" destId="{DDE5444E-B228-4068-AB14-A19F6134FCC1}" srcOrd="3" destOrd="0" parTransId="{029583EC-531C-421E-B9F1-7805ABC01CF8}" sibTransId="{5C6B881F-58B3-452D-B98E-3F9A17012A8D}"/>
    <dgm:cxn modelId="{470D08BF-73CE-9546-89F3-44A0472A83A1}" type="presParOf" srcId="{44AD8899-EB9E-594F-8193-21DABAF9CB40}" destId="{0B2164E1-B646-2E4F-9B96-367F734EB4D0}" srcOrd="0" destOrd="0" presId="urn:microsoft.com/office/officeart/2016/7/layout/VerticalSolidActionList"/>
    <dgm:cxn modelId="{F98F53B1-DD21-1D4F-A001-ADFF02BE8781}" type="presParOf" srcId="{0B2164E1-B646-2E4F-9B96-367F734EB4D0}" destId="{40CA3898-74E2-F24E-B5F8-3174B91456F4}" srcOrd="0" destOrd="0" presId="urn:microsoft.com/office/officeart/2016/7/layout/VerticalSolidActionList"/>
    <dgm:cxn modelId="{005C3416-A279-164B-9F5A-0ED76EE425ED}" type="presParOf" srcId="{0B2164E1-B646-2E4F-9B96-367F734EB4D0}" destId="{934C2D96-85EE-4A41-9AA5-49671B2004A6}" srcOrd="1" destOrd="0" presId="urn:microsoft.com/office/officeart/2016/7/layout/VerticalSolidActionList"/>
    <dgm:cxn modelId="{348A9623-D523-C341-B18A-07FB92EFF711}" type="presParOf" srcId="{44AD8899-EB9E-594F-8193-21DABAF9CB40}" destId="{6D336984-BC36-9B43-8A0F-4738ADB35859}" srcOrd="1" destOrd="0" presId="urn:microsoft.com/office/officeart/2016/7/layout/VerticalSolidActionList"/>
    <dgm:cxn modelId="{6BC7F033-6B8A-BB42-91EF-6E55940D0555}" type="presParOf" srcId="{44AD8899-EB9E-594F-8193-21DABAF9CB40}" destId="{CAB6F0D1-1719-5445-AB66-2E5F5E011BBE}" srcOrd="2" destOrd="0" presId="urn:microsoft.com/office/officeart/2016/7/layout/VerticalSolidActionList"/>
    <dgm:cxn modelId="{A9A14AC2-9A15-F544-848A-369A7CCECBF8}" type="presParOf" srcId="{CAB6F0D1-1719-5445-AB66-2E5F5E011BBE}" destId="{CE8CB3B8-1E8A-214F-B9F4-3E0292ED456A}" srcOrd="0" destOrd="0" presId="urn:microsoft.com/office/officeart/2016/7/layout/VerticalSolidActionList"/>
    <dgm:cxn modelId="{2E032F71-5D9A-BF43-9078-3493BFE675C0}" type="presParOf" srcId="{CAB6F0D1-1719-5445-AB66-2E5F5E011BBE}" destId="{A18DF186-2A81-BF4E-9943-8DA718897BAE}" srcOrd="1" destOrd="0" presId="urn:microsoft.com/office/officeart/2016/7/layout/VerticalSolidActionList"/>
    <dgm:cxn modelId="{BFC7C459-17EC-9643-87BA-318A078B4DCC}" type="presParOf" srcId="{44AD8899-EB9E-594F-8193-21DABAF9CB40}" destId="{C276E49A-4D34-4E40-862E-8CD87979F9AF}" srcOrd="3" destOrd="0" presId="urn:microsoft.com/office/officeart/2016/7/layout/VerticalSolidActionList"/>
    <dgm:cxn modelId="{5A341D6E-1E96-0449-B5E6-4F12E8905CCE}" type="presParOf" srcId="{44AD8899-EB9E-594F-8193-21DABAF9CB40}" destId="{3EC658B4-D2A2-5545-93C0-42AC8D690B55}" srcOrd="4" destOrd="0" presId="urn:microsoft.com/office/officeart/2016/7/layout/VerticalSolidActionList"/>
    <dgm:cxn modelId="{761D108D-4110-4947-8842-4248D5FD2D79}" type="presParOf" srcId="{3EC658B4-D2A2-5545-93C0-42AC8D690B55}" destId="{A7B05CC2-B076-F343-85C8-0E51C8C6D23B}" srcOrd="0" destOrd="0" presId="urn:microsoft.com/office/officeart/2016/7/layout/VerticalSolidActionList"/>
    <dgm:cxn modelId="{FC30124C-216A-2C4E-BEEF-7C538C085213}" type="presParOf" srcId="{3EC658B4-D2A2-5545-93C0-42AC8D690B55}" destId="{44AFD462-045A-9D46-AE5E-FB7F85C06734}" srcOrd="1" destOrd="0" presId="urn:microsoft.com/office/officeart/2016/7/layout/VerticalSolidActionList"/>
    <dgm:cxn modelId="{16504C2D-EFAE-8D44-8C6D-C8F626B7EA48}" type="presParOf" srcId="{44AD8899-EB9E-594F-8193-21DABAF9CB40}" destId="{F6EAF8BC-C76B-EE4D-AD80-01C562D1E200}" srcOrd="5" destOrd="0" presId="urn:microsoft.com/office/officeart/2016/7/layout/VerticalSolidActionList"/>
    <dgm:cxn modelId="{F4400646-3018-8E47-A173-710D548E2278}" type="presParOf" srcId="{44AD8899-EB9E-594F-8193-21DABAF9CB40}" destId="{C0529EE2-1C0B-3247-9B68-591951BD429F}" srcOrd="6" destOrd="0" presId="urn:microsoft.com/office/officeart/2016/7/layout/VerticalSolidActionList"/>
    <dgm:cxn modelId="{E8325925-3B68-5344-82D8-959B0592E9E5}" type="presParOf" srcId="{C0529EE2-1C0B-3247-9B68-591951BD429F}" destId="{A53CCEBB-340A-6C45-9C97-BEC2A0ADE3E0}" srcOrd="0" destOrd="0" presId="urn:microsoft.com/office/officeart/2016/7/layout/VerticalSolidActionList"/>
    <dgm:cxn modelId="{89DFD204-7464-BE46-86AB-B0FA622C7721}" type="presParOf" srcId="{C0529EE2-1C0B-3247-9B68-591951BD429F}" destId="{5B0A05FD-E7C6-A947-B05E-8ADA599E1425}" srcOrd="1" destOrd="0" presId="urn:microsoft.com/office/officeart/2016/7/layout/VerticalSolidActionList"/>
    <dgm:cxn modelId="{A4096387-7463-C34D-9480-34FE706EE77C}" type="presParOf" srcId="{44AD8899-EB9E-594F-8193-21DABAF9CB40}" destId="{BE1F7BEE-11B7-B444-94A3-B3CDE2860AE5}" srcOrd="7" destOrd="0" presId="urn:microsoft.com/office/officeart/2016/7/layout/VerticalSolidActionList"/>
    <dgm:cxn modelId="{CD8460C2-2B1B-294A-AEA6-9142359E2673}" type="presParOf" srcId="{44AD8899-EB9E-594F-8193-21DABAF9CB40}" destId="{88BA0FDB-B5F9-4646-9FC7-4747F6B6178A}" srcOrd="8" destOrd="0" presId="urn:microsoft.com/office/officeart/2016/7/layout/VerticalSolidActionList"/>
    <dgm:cxn modelId="{DBB7B0C9-8774-6844-90C2-B2D8245991E8}" type="presParOf" srcId="{88BA0FDB-B5F9-4646-9FC7-4747F6B6178A}" destId="{D064E757-030C-AE41-93C3-F1C28515E642}" srcOrd="0" destOrd="0" presId="urn:microsoft.com/office/officeart/2016/7/layout/VerticalSolidActionList"/>
    <dgm:cxn modelId="{F5A2BAF0-7467-7440-A701-69184D99116F}" type="presParOf" srcId="{88BA0FDB-B5F9-4646-9FC7-4747F6B6178A}" destId="{89F5272A-306A-3748-8C03-05907262CB8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FCB513-2FB0-4603-9353-BA799C5DAAC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4CB0E20-783A-4E13-BE4D-A9AAF30AA01E}">
      <dgm:prSet/>
      <dgm:spPr/>
      <dgm:t>
        <a:bodyPr/>
        <a:lstStyle/>
        <a:p>
          <a:r>
            <a:rPr lang="en-US" b="1"/>
            <a:t>Aggregate data</a:t>
          </a:r>
          <a:r>
            <a:rPr lang="en-US"/>
            <a:t> in TimeTrack refers to the information that is collected from:</a:t>
          </a:r>
        </a:p>
      </dgm:t>
    </dgm:pt>
    <dgm:pt modelId="{95D85645-D748-4D8F-B1EB-ADBD63F4A486}" type="parTrans" cxnId="{FC73CD72-5CD5-4560-886D-CA49AB53650C}">
      <dgm:prSet/>
      <dgm:spPr/>
      <dgm:t>
        <a:bodyPr/>
        <a:lstStyle/>
        <a:p>
          <a:endParaRPr lang="en-US"/>
        </a:p>
      </dgm:t>
    </dgm:pt>
    <dgm:pt modelId="{4154800B-384E-4DF1-9281-81459D3A9BA4}" type="sibTrans" cxnId="{FC73CD72-5CD5-4560-886D-CA49AB53650C}">
      <dgm:prSet/>
      <dgm:spPr/>
      <dgm:t>
        <a:bodyPr/>
        <a:lstStyle/>
        <a:p>
          <a:endParaRPr lang="en-US"/>
        </a:p>
      </dgm:t>
    </dgm:pt>
    <dgm:pt modelId="{7505D696-56D2-4BFF-82D1-B853B60D145A}">
      <dgm:prSet/>
      <dgm:spPr/>
      <dgm:t>
        <a:bodyPr/>
        <a:lstStyle/>
        <a:p>
          <a:r>
            <a:rPr lang="en-US"/>
            <a:t>scheduling</a:t>
          </a:r>
        </a:p>
      </dgm:t>
    </dgm:pt>
    <dgm:pt modelId="{C5E94272-398F-4159-A188-A9EBE11AAC75}" type="parTrans" cxnId="{7183DB67-F929-4933-A721-A7A7D752F28C}">
      <dgm:prSet/>
      <dgm:spPr/>
      <dgm:t>
        <a:bodyPr/>
        <a:lstStyle/>
        <a:p>
          <a:endParaRPr lang="en-US"/>
        </a:p>
      </dgm:t>
    </dgm:pt>
    <dgm:pt modelId="{D4FE189F-C1E7-4FD7-93C3-043D21714FF8}" type="sibTrans" cxnId="{7183DB67-F929-4933-A721-A7A7D752F28C}">
      <dgm:prSet/>
      <dgm:spPr/>
      <dgm:t>
        <a:bodyPr/>
        <a:lstStyle/>
        <a:p>
          <a:endParaRPr lang="en-US"/>
        </a:p>
      </dgm:t>
    </dgm:pt>
    <dgm:pt modelId="{1E894C23-A5E6-428E-B9CA-4B1BBA656086}">
      <dgm:prSet/>
      <dgm:spPr/>
      <dgm:t>
        <a:bodyPr/>
        <a:lstStyle/>
        <a:p>
          <a:r>
            <a:rPr lang="en-US"/>
            <a:t>setting associations</a:t>
          </a:r>
        </a:p>
      </dgm:t>
    </dgm:pt>
    <dgm:pt modelId="{7F0A650F-E829-4D5C-B808-AB1167D7ABD6}" type="parTrans" cxnId="{6ACAB4E7-4E1E-4627-BE60-F60D42BE54BC}">
      <dgm:prSet/>
      <dgm:spPr/>
      <dgm:t>
        <a:bodyPr/>
        <a:lstStyle/>
        <a:p>
          <a:endParaRPr lang="en-US"/>
        </a:p>
      </dgm:t>
    </dgm:pt>
    <dgm:pt modelId="{1406FD98-9A98-4E38-BA66-EBFC54FBA0AC}" type="sibTrans" cxnId="{6ACAB4E7-4E1E-4627-BE60-F60D42BE54BC}">
      <dgm:prSet/>
      <dgm:spPr/>
      <dgm:t>
        <a:bodyPr/>
        <a:lstStyle/>
        <a:p>
          <a:endParaRPr lang="en-US"/>
        </a:p>
      </dgm:t>
    </dgm:pt>
    <dgm:pt modelId="{2E06B4CA-EFA3-46BE-8EEF-8A40E454B3EC}">
      <dgm:prSet/>
      <dgm:spPr/>
      <dgm:t>
        <a:bodyPr/>
        <a:lstStyle/>
        <a:p>
          <a:r>
            <a:rPr lang="en-US"/>
            <a:t>reconciling events </a:t>
          </a:r>
        </a:p>
      </dgm:t>
    </dgm:pt>
    <dgm:pt modelId="{97059DB5-E370-42E3-85AF-AA8E48782828}" type="parTrans" cxnId="{0A1A2813-942D-4A86-97E1-F59053772AA3}">
      <dgm:prSet/>
      <dgm:spPr/>
      <dgm:t>
        <a:bodyPr/>
        <a:lstStyle/>
        <a:p>
          <a:endParaRPr lang="en-US"/>
        </a:p>
      </dgm:t>
    </dgm:pt>
    <dgm:pt modelId="{26E69B03-AB16-407F-A661-02C5D7EE0298}" type="sibTrans" cxnId="{0A1A2813-942D-4A86-97E1-F59053772AA3}">
      <dgm:prSet/>
      <dgm:spPr/>
      <dgm:t>
        <a:bodyPr/>
        <a:lstStyle/>
        <a:p>
          <a:endParaRPr lang="en-US"/>
        </a:p>
      </dgm:t>
    </dgm:pt>
    <dgm:pt modelId="{89DBB356-8E08-4A9A-89C9-484B1A877F93}">
      <dgm:prSet/>
      <dgm:spPr/>
      <dgm:t>
        <a:bodyPr/>
        <a:lstStyle/>
        <a:p>
          <a:r>
            <a:rPr lang="en-US"/>
            <a:t>and compiled into a data summary form in the Dashboard’s graphs and reports under two areas; instructional and management. </a:t>
          </a:r>
        </a:p>
      </dgm:t>
    </dgm:pt>
    <dgm:pt modelId="{02ECD3FE-0447-4F49-B6F0-893F0AE3DB98}" type="parTrans" cxnId="{E398A97D-C782-4229-8B23-E65C67D5F463}">
      <dgm:prSet/>
      <dgm:spPr/>
      <dgm:t>
        <a:bodyPr/>
        <a:lstStyle/>
        <a:p>
          <a:endParaRPr lang="en-US"/>
        </a:p>
      </dgm:t>
    </dgm:pt>
    <dgm:pt modelId="{1E699BE0-F2BA-44D6-85E2-8273F9C3AAA9}" type="sibTrans" cxnId="{E398A97D-C782-4229-8B23-E65C67D5F463}">
      <dgm:prSet/>
      <dgm:spPr/>
      <dgm:t>
        <a:bodyPr/>
        <a:lstStyle/>
        <a:p>
          <a:endParaRPr lang="en-US"/>
        </a:p>
      </dgm:t>
    </dgm:pt>
    <dgm:pt modelId="{30C334D5-789C-477B-8E6D-B9E71D02CE53}">
      <dgm:prSet/>
      <dgm:spPr/>
      <dgm:t>
        <a:bodyPr/>
        <a:lstStyle/>
        <a:p>
          <a:r>
            <a:rPr lang="en-US"/>
            <a:t>These graphs and reports can be used for general analysis and understanding of time spent data. </a:t>
          </a:r>
        </a:p>
      </dgm:t>
    </dgm:pt>
    <dgm:pt modelId="{FCD3AF58-4C0A-4375-AE63-A5CF6576C4D3}" type="parTrans" cxnId="{D7115360-828E-453C-9370-7A8A390EF5BC}">
      <dgm:prSet/>
      <dgm:spPr/>
      <dgm:t>
        <a:bodyPr/>
        <a:lstStyle/>
        <a:p>
          <a:endParaRPr lang="en-US"/>
        </a:p>
      </dgm:t>
    </dgm:pt>
    <dgm:pt modelId="{D2A0CB0F-F143-47F4-BF69-98BDD9A3C6D4}" type="sibTrans" cxnId="{D7115360-828E-453C-9370-7A8A390EF5BC}">
      <dgm:prSet/>
      <dgm:spPr/>
      <dgm:t>
        <a:bodyPr/>
        <a:lstStyle/>
        <a:p>
          <a:endParaRPr lang="en-US"/>
        </a:p>
      </dgm:t>
    </dgm:pt>
    <dgm:pt modelId="{5EA196BB-EFA3-4350-B09E-25DBE66F8B35}">
      <dgm:prSet/>
      <dgm:spPr/>
      <dgm:t>
        <a:bodyPr/>
        <a:lstStyle/>
        <a:p>
          <a:r>
            <a:rPr lang="en-US"/>
            <a:t>They can help the TimeTrack user to reflect and make informed decisions about where to spend time.   </a:t>
          </a:r>
        </a:p>
      </dgm:t>
    </dgm:pt>
    <dgm:pt modelId="{C0CBF7E0-375F-45F5-9FAE-CAFCD935FCC6}" type="parTrans" cxnId="{9F3DB038-8968-41BF-90FB-AD5E61DC7DE4}">
      <dgm:prSet/>
      <dgm:spPr/>
      <dgm:t>
        <a:bodyPr/>
        <a:lstStyle/>
        <a:p>
          <a:endParaRPr lang="en-US"/>
        </a:p>
      </dgm:t>
    </dgm:pt>
    <dgm:pt modelId="{DC71FDAC-2D2A-40FA-ACCD-2A9D39DF0BD2}" type="sibTrans" cxnId="{9F3DB038-8968-41BF-90FB-AD5E61DC7DE4}">
      <dgm:prSet/>
      <dgm:spPr/>
      <dgm:t>
        <a:bodyPr/>
        <a:lstStyle/>
        <a:p>
          <a:endParaRPr lang="en-US"/>
        </a:p>
      </dgm:t>
    </dgm:pt>
    <dgm:pt modelId="{C39D4A3E-A822-2246-BD29-B5761F0C6A58}" type="pres">
      <dgm:prSet presAssocID="{2CFCB513-2FB0-4603-9353-BA799C5DAACC}" presName="linear" presStyleCnt="0">
        <dgm:presLayoutVars>
          <dgm:animLvl val="lvl"/>
          <dgm:resizeHandles val="exact"/>
        </dgm:presLayoutVars>
      </dgm:prSet>
      <dgm:spPr/>
    </dgm:pt>
    <dgm:pt modelId="{B00770C0-BF7F-8C42-8C72-5EF4DBDF68F7}" type="pres">
      <dgm:prSet presAssocID="{E4CB0E20-783A-4E13-BE4D-A9AAF30AA01E}" presName="parentText" presStyleLbl="node1" presStyleIdx="0" presStyleCnt="2">
        <dgm:presLayoutVars>
          <dgm:chMax val="0"/>
          <dgm:bulletEnabled val="1"/>
        </dgm:presLayoutVars>
      </dgm:prSet>
      <dgm:spPr/>
    </dgm:pt>
    <dgm:pt modelId="{B6AF5CC4-5027-6545-83E5-E36ED8EAC933}" type="pres">
      <dgm:prSet presAssocID="{E4CB0E20-783A-4E13-BE4D-A9AAF30AA01E}" presName="childText" presStyleLbl="revTx" presStyleIdx="0" presStyleCnt="2">
        <dgm:presLayoutVars>
          <dgm:bulletEnabled val="1"/>
        </dgm:presLayoutVars>
      </dgm:prSet>
      <dgm:spPr/>
    </dgm:pt>
    <dgm:pt modelId="{AD7010F5-69C7-EF41-A620-28AC6E5C9BA7}" type="pres">
      <dgm:prSet presAssocID="{89DBB356-8E08-4A9A-89C9-484B1A877F93}" presName="parentText" presStyleLbl="node1" presStyleIdx="1" presStyleCnt="2">
        <dgm:presLayoutVars>
          <dgm:chMax val="0"/>
          <dgm:bulletEnabled val="1"/>
        </dgm:presLayoutVars>
      </dgm:prSet>
      <dgm:spPr/>
    </dgm:pt>
    <dgm:pt modelId="{337638B3-9261-3F45-90C5-4218E881F86F}" type="pres">
      <dgm:prSet presAssocID="{89DBB356-8E08-4A9A-89C9-484B1A877F93}" presName="childText" presStyleLbl="revTx" presStyleIdx="1" presStyleCnt="2">
        <dgm:presLayoutVars>
          <dgm:bulletEnabled val="1"/>
        </dgm:presLayoutVars>
      </dgm:prSet>
      <dgm:spPr/>
    </dgm:pt>
  </dgm:ptLst>
  <dgm:cxnLst>
    <dgm:cxn modelId="{DB0CF302-9A8B-3E4F-B8C3-916C4A3DFD7D}" type="presOf" srcId="{E4CB0E20-783A-4E13-BE4D-A9AAF30AA01E}" destId="{B00770C0-BF7F-8C42-8C72-5EF4DBDF68F7}" srcOrd="0" destOrd="0" presId="urn:microsoft.com/office/officeart/2005/8/layout/vList2"/>
    <dgm:cxn modelId="{0A1A2813-942D-4A86-97E1-F59053772AA3}" srcId="{E4CB0E20-783A-4E13-BE4D-A9AAF30AA01E}" destId="{2E06B4CA-EFA3-46BE-8EEF-8A40E454B3EC}" srcOrd="2" destOrd="0" parTransId="{97059DB5-E370-42E3-85AF-AA8E48782828}" sibTransId="{26E69B03-AB16-407F-A661-02C5D7EE0298}"/>
    <dgm:cxn modelId="{766B4C19-D20F-814D-97AC-B6E73A7979FB}" type="presOf" srcId="{89DBB356-8E08-4A9A-89C9-484B1A877F93}" destId="{AD7010F5-69C7-EF41-A620-28AC6E5C9BA7}" srcOrd="0" destOrd="0" presId="urn:microsoft.com/office/officeart/2005/8/layout/vList2"/>
    <dgm:cxn modelId="{9F3DB038-8968-41BF-90FB-AD5E61DC7DE4}" srcId="{89DBB356-8E08-4A9A-89C9-484B1A877F93}" destId="{5EA196BB-EFA3-4350-B09E-25DBE66F8B35}" srcOrd="1" destOrd="0" parTransId="{C0CBF7E0-375F-45F5-9FAE-CAFCD935FCC6}" sibTransId="{DC71FDAC-2D2A-40FA-ACCD-2A9D39DF0BD2}"/>
    <dgm:cxn modelId="{2DF1D747-79FA-2540-AB4E-B49FA311D0A2}" type="presOf" srcId="{2E06B4CA-EFA3-46BE-8EEF-8A40E454B3EC}" destId="{B6AF5CC4-5027-6545-83E5-E36ED8EAC933}" srcOrd="0" destOrd="2" presId="urn:microsoft.com/office/officeart/2005/8/layout/vList2"/>
    <dgm:cxn modelId="{D7115360-828E-453C-9370-7A8A390EF5BC}" srcId="{89DBB356-8E08-4A9A-89C9-484B1A877F93}" destId="{30C334D5-789C-477B-8E6D-B9E71D02CE53}" srcOrd="0" destOrd="0" parTransId="{FCD3AF58-4C0A-4375-AE63-A5CF6576C4D3}" sibTransId="{D2A0CB0F-F143-47F4-BF69-98BDD9A3C6D4}"/>
    <dgm:cxn modelId="{431DC064-3975-924F-B6CD-542AFF349F00}" type="presOf" srcId="{30C334D5-789C-477B-8E6D-B9E71D02CE53}" destId="{337638B3-9261-3F45-90C5-4218E881F86F}" srcOrd="0" destOrd="0" presId="urn:microsoft.com/office/officeart/2005/8/layout/vList2"/>
    <dgm:cxn modelId="{7183DB67-F929-4933-A721-A7A7D752F28C}" srcId="{E4CB0E20-783A-4E13-BE4D-A9AAF30AA01E}" destId="{7505D696-56D2-4BFF-82D1-B853B60D145A}" srcOrd="0" destOrd="0" parTransId="{C5E94272-398F-4159-A188-A9EBE11AAC75}" sibTransId="{D4FE189F-C1E7-4FD7-93C3-043D21714FF8}"/>
    <dgm:cxn modelId="{FC73CD72-5CD5-4560-886D-CA49AB53650C}" srcId="{2CFCB513-2FB0-4603-9353-BA799C5DAACC}" destId="{E4CB0E20-783A-4E13-BE4D-A9AAF30AA01E}" srcOrd="0" destOrd="0" parTransId="{95D85645-D748-4D8F-B1EB-ADBD63F4A486}" sibTransId="{4154800B-384E-4DF1-9281-81459D3A9BA4}"/>
    <dgm:cxn modelId="{E398A97D-C782-4229-8B23-E65C67D5F463}" srcId="{2CFCB513-2FB0-4603-9353-BA799C5DAACC}" destId="{89DBB356-8E08-4A9A-89C9-484B1A877F93}" srcOrd="1" destOrd="0" parTransId="{02ECD3FE-0447-4F49-B6F0-893F0AE3DB98}" sibTransId="{1E699BE0-F2BA-44D6-85E2-8273F9C3AAA9}"/>
    <dgm:cxn modelId="{54140893-27E2-5649-A743-2380A2C323E6}" type="presOf" srcId="{7505D696-56D2-4BFF-82D1-B853B60D145A}" destId="{B6AF5CC4-5027-6545-83E5-E36ED8EAC933}" srcOrd="0" destOrd="0" presId="urn:microsoft.com/office/officeart/2005/8/layout/vList2"/>
    <dgm:cxn modelId="{E87AC3C0-18A8-DA45-9BD9-64252698EDF4}" type="presOf" srcId="{2CFCB513-2FB0-4603-9353-BA799C5DAACC}" destId="{C39D4A3E-A822-2246-BD29-B5761F0C6A58}" srcOrd="0" destOrd="0" presId="urn:microsoft.com/office/officeart/2005/8/layout/vList2"/>
    <dgm:cxn modelId="{6ACAB4E7-4E1E-4627-BE60-F60D42BE54BC}" srcId="{E4CB0E20-783A-4E13-BE4D-A9AAF30AA01E}" destId="{1E894C23-A5E6-428E-B9CA-4B1BBA656086}" srcOrd="1" destOrd="0" parTransId="{7F0A650F-E829-4D5C-B808-AB1167D7ABD6}" sibTransId="{1406FD98-9A98-4E38-BA66-EBFC54FBA0AC}"/>
    <dgm:cxn modelId="{42C279EB-6F5F-8348-B0E0-E234A31D824B}" type="presOf" srcId="{1E894C23-A5E6-428E-B9CA-4B1BBA656086}" destId="{B6AF5CC4-5027-6545-83E5-E36ED8EAC933}" srcOrd="0" destOrd="1" presId="urn:microsoft.com/office/officeart/2005/8/layout/vList2"/>
    <dgm:cxn modelId="{35D46AEC-8FB5-494E-AEA5-2C32F1DE1ADE}" type="presOf" srcId="{5EA196BB-EFA3-4350-B09E-25DBE66F8B35}" destId="{337638B3-9261-3F45-90C5-4218E881F86F}" srcOrd="0" destOrd="1" presId="urn:microsoft.com/office/officeart/2005/8/layout/vList2"/>
    <dgm:cxn modelId="{FD7ED8D1-D6BA-3B4E-937F-852156233EE8}" type="presParOf" srcId="{C39D4A3E-A822-2246-BD29-B5761F0C6A58}" destId="{B00770C0-BF7F-8C42-8C72-5EF4DBDF68F7}" srcOrd="0" destOrd="0" presId="urn:microsoft.com/office/officeart/2005/8/layout/vList2"/>
    <dgm:cxn modelId="{AB5A201A-CEC0-CF46-AF83-F1AD81F59F79}" type="presParOf" srcId="{C39D4A3E-A822-2246-BD29-B5761F0C6A58}" destId="{B6AF5CC4-5027-6545-83E5-E36ED8EAC933}" srcOrd="1" destOrd="0" presId="urn:microsoft.com/office/officeart/2005/8/layout/vList2"/>
    <dgm:cxn modelId="{FE0C922F-5508-5845-8D43-FCFA1829F408}" type="presParOf" srcId="{C39D4A3E-A822-2246-BD29-B5761F0C6A58}" destId="{AD7010F5-69C7-EF41-A620-28AC6E5C9BA7}" srcOrd="2" destOrd="0" presId="urn:microsoft.com/office/officeart/2005/8/layout/vList2"/>
    <dgm:cxn modelId="{866AD703-266B-8548-9A21-39A89673E2CA}" type="presParOf" srcId="{C39D4A3E-A822-2246-BD29-B5761F0C6A58}" destId="{337638B3-9261-3F45-90C5-4218E881F86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FCB513-2FB0-4603-9353-BA799C5DAAC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4CB0E20-783A-4E13-BE4D-A9AAF30AA01E}">
      <dgm:prSet/>
      <dgm:spPr/>
      <dgm:t>
        <a:bodyPr/>
        <a:lstStyle/>
        <a:p>
          <a:r>
            <a:rPr lang="en-US" b="1" dirty="0"/>
            <a:t>Disaggregate data</a:t>
          </a:r>
          <a:r>
            <a:rPr lang="en-US" dirty="0"/>
            <a:t> </a:t>
          </a:r>
          <a:r>
            <a:rPr lang="en-US" dirty="0">
              <a:effectLst/>
              <a:latin typeface="Arial" panose="020B0604020202020204" pitchFamily="34" charset="0"/>
              <a:ea typeface="Calibri" panose="020F0502020204030204" pitchFamily="34" charset="0"/>
              <a:cs typeface="Times New Roman" panose="02020603050405020304" pitchFamily="18" charset="0"/>
            </a:rPr>
            <a:t>in TimeTrack refers to the process of</a:t>
          </a:r>
          <a:r>
            <a:rPr lang="en-US" dirty="0">
              <a:latin typeface="Arial" panose="020B0604020202020204" pitchFamily="34" charset="0"/>
              <a:ea typeface="Calibri" panose="020F0502020204030204" pitchFamily="34" charset="0"/>
              <a:cs typeface="Times New Roman" panose="02020603050405020304" pitchFamily="18" charset="0"/>
            </a:rPr>
            <a:t> using</a:t>
          </a:r>
          <a:r>
            <a:rPr lang="en-US" dirty="0">
              <a:effectLst/>
              <a:latin typeface="Arial" panose="020B0604020202020204" pitchFamily="34" charset="0"/>
              <a:ea typeface="Calibri" panose="020F0502020204030204" pitchFamily="34" charset="0"/>
              <a:cs typeface="Times New Roman" panose="02020603050405020304" pitchFamily="18" charset="0"/>
            </a:rPr>
            <a:t> the OPTIONS tab to filter the data into smaller units and/or subgroups.</a:t>
          </a:r>
          <a:endParaRPr lang="en-US" dirty="0"/>
        </a:p>
      </dgm:t>
    </dgm:pt>
    <dgm:pt modelId="{95D85645-D748-4D8F-B1EB-ADBD63F4A486}" type="parTrans" cxnId="{FC73CD72-5CD5-4560-886D-CA49AB53650C}">
      <dgm:prSet/>
      <dgm:spPr/>
      <dgm:t>
        <a:bodyPr/>
        <a:lstStyle/>
        <a:p>
          <a:endParaRPr lang="en-US"/>
        </a:p>
      </dgm:t>
    </dgm:pt>
    <dgm:pt modelId="{4154800B-384E-4DF1-9281-81459D3A9BA4}" type="sibTrans" cxnId="{FC73CD72-5CD5-4560-886D-CA49AB53650C}">
      <dgm:prSet/>
      <dgm:spPr/>
      <dgm:t>
        <a:bodyPr/>
        <a:lstStyle/>
        <a:p>
          <a:endParaRPr lang="en-US"/>
        </a:p>
      </dgm:t>
    </dgm:pt>
    <dgm:pt modelId="{7505D696-56D2-4BFF-82D1-B853B60D145A}">
      <dgm:prSet/>
      <dgm:spPr/>
      <dgm:t>
        <a:bodyPr/>
        <a:lstStyle/>
        <a:p>
          <a:r>
            <a:rPr lang="en-US" dirty="0"/>
            <a:t>Date range</a:t>
          </a:r>
        </a:p>
      </dgm:t>
    </dgm:pt>
    <dgm:pt modelId="{C5E94272-398F-4159-A188-A9EBE11AAC75}" type="parTrans" cxnId="{7183DB67-F929-4933-A721-A7A7D752F28C}">
      <dgm:prSet/>
      <dgm:spPr/>
      <dgm:t>
        <a:bodyPr/>
        <a:lstStyle/>
        <a:p>
          <a:endParaRPr lang="en-US"/>
        </a:p>
      </dgm:t>
    </dgm:pt>
    <dgm:pt modelId="{D4FE189F-C1E7-4FD7-93C3-043D21714FF8}" type="sibTrans" cxnId="{7183DB67-F929-4933-A721-A7A7D752F28C}">
      <dgm:prSet/>
      <dgm:spPr/>
      <dgm:t>
        <a:bodyPr/>
        <a:lstStyle/>
        <a:p>
          <a:endParaRPr lang="en-US"/>
        </a:p>
      </dgm:t>
    </dgm:pt>
    <dgm:pt modelId="{1E894C23-A5E6-428E-B9CA-4B1BBA656086}">
      <dgm:prSet/>
      <dgm:spPr/>
      <dgm:t>
        <a:bodyPr/>
        <a:lstStyle/>
        <a:p>
          <a:r>
            <a:rPr lang="en-US" dirty="0"/>
            <a:t>Category/descriptor/optional descriptor</a:t>
          </a:r>
        </a:p>
      </dgm:t>
    </dgm:pt>
    <dgm:pt modelId="{7F0A650F-E829-4D5C-B808-AB1167D7ABD6}" type="parTrans" cxnId="{6ACAB4E7-4E1E-4627-BE60-F60D42BE54BC}">
      <dgm:prSet/>
      <dgm:spPr/>
      <dgm:t>
        <a:bodyPr/>
        <a:lstStyle/>
        <a:p>
          <a:endParaRPr lang="en-US"/>
        </a:p>
      </dgm:t>
    </dgm:pt>
    <dgm:pt modelId="{1406FD98-9A98-4E38-BA66-EBFC54FBA0AC}" type="sibTrans" cxnId="{6ACAB4E7-4E1E-4627-BE60-F60D42BE54BC}">
      <dgm:prSet/>
      <dgm:spPr/>
      <dgm:t>
        <a:bodyPr/>
        <a:lstStyle/>
        <a:p>
          <a:endParaRPr lang="en-US"/>
        </a:p>
      </dgm:t>
    </dgm:pt>
    <dgm:pt modelId="{2E06B4CA-EFA3-46BE-8EEF-8A40E454B3EC}">
      <dgm:prSet/>
      <dgm:spPr/>
      <dgm:t>
        <a:bodyPr/>
        <a:lstStyle/>
        <a:p>
          <a:r>
            <a:rPr lang="en-US" dirty="0"/>
            <a:t>Select individuals/Groups</a:t>
          </a:r>
        </a:p>
      </dgm:t>
    </dgm:pt>
    <dgm:pt modelId="{97059DB5-E370-42E3-85AF-AA8E48782828}" type="parTrans" cxnId="{0A1A2813-942D-4A86-97E1-F59053772AA3}">
      <dgm:prSet/>
      <dgm:spPr/>
      <dgm:t>
        <a:bodyPr/>
        <a:lstStyle/>
        <a:p>
          <a:endParaRPr lang="en-US"/>
        </a:p>
      </dgm:t>
    </dgm:pt>
    <dgm:pt modelId="{26E69B03-AB16-407F-A661-02C5D7EE0298}" type="sibTrans" cxnId="{0A1A2813-942D-4A86-97E1-F59053772AA3}">
      <dgm:prSet/>
      <dgm:spPr/>
      <dgm:t>
        <a:bodyPr/>
        <a:lstStyle/>
        <a:p>
          <a:endParaRPr lang="en-US"/>
        </a:p>
      </dgm:t>
    </dgm:pt>
    <dgm:pt modelId="{89DBB356-8E08-4A9A-89C9-484B1A877F93}">
      <dgm:prSet/>
      <dgm:spPr/>
      <dgm:t>
        <a:bodyPr/>
        <a:lstStyle/>
        <a:p>
          <a:r>
            <a:rPr lang="en-US" dirty="0">
              <a:effectLst/>
              <a:latin typeface="Arial" panose="020B0604020202020204" pitchFamily="34" charset="0"/>
              <a:ea typeface="Calibri" panose="020F0502020204030204" pitchFamily="34" charset="0"/>
              <a:cs typeface="Times New Roman" panose="02020603050405020304" pitchFamily="18" charset="0"/>
            </a:rPr>
            <a:t>The disaggregated graphs and reports allow for a more detailed analysis and understanding of the data for one or more users. </a:t>
          </a:r>
          <a:endParaRPr lang="en-US" dirty="0"/>
        </a:p>
      </dgm:t>
    </dgm:pt>
    <dgm:pt modelId="{02ECD3FE-0447-4F49-B6F0-893F0AE3DB98}" type="parTrans" cxnId="{E398A97D-C782-4229-8B23-E65C67D5F463}">
      <dgm:prSet/>
      <dgm:spPr/>
      <dgm:t>
        <a:bodyPr/>
        <a:lstStyle/>
        <a:p>
          <a:endParaRPr lang="en-US"/>
        </a:p>
      </dgm:t>
    </dgm:pt>
    <dgm:pt modelId="{1E699BE0-F2BA-44D6-85E2-8273F9C3AAA9}" type="sibTrans" cxnId="{E398A97D-C782-4229-8B23-E65C67D5F463}">
      <dgm:prSet/>
      <dgm:spPr/>
      <dgm:t>
        <a:bodyPr/>
        <a:lstStyle/>
        <a:p>
          <a:endParaRPr lang="en-US"/>
        </a:p>
      </dgm:t>
    </dgm:pt>
    <dgm:pt modelId="{30C334D5-789C-477B-8E6D-B9E71D02CE53}">
      <dgm:prSet/>
      <dgm:spPr/>
      <dgm:t>
        <a:bodyPr/>
        <a:lstStyle/>
        <a:p>
          <a:endParaRPr lang="en-US" dirty="0"/>
        </a:p>
      </dgm:t>
    </dgm:pt>
    <dgm:pt modelId="{FCD3AF58-4C0A-4375-AE63-A5CF6576C4D3}" type="parTrans" cxnId="{D7115360-828E-453C-9370-7A8A390EF5BC}">
      <dgm:prSet/>
      <dgm:spPr/>
      <dgm:t>
        <a:bodyPr/>
        <a:lstStyle/>
        <a:p>
          <a:endParaRPr lang="en-US"/>
        </a:p>
      </dgm:t>
    </dgm:pt>
    <dgm:pt modelId="{D2A0CB0F-F143-47F4-BF69-98BDD9A3C6D4}" type="sibTrans" cxnId="{D7115360-828E-453C-9370-7A8A390EF5BC}">
      <dgm:prSet/>
      <dgm:spPr/>
      <dgm:t>
        <a:bodyPr/>
        <a:lstStyle/>
        <a:p>
          <a:endParaRPr lang="en-US"/>
        </a:p>
      </dgm:t>
    </dgm:pt>
    <dgm:pt modelId="{5EA196BB-EFA3-4350-B09E-25DBE66F8B35}">
      <dgm:prSet/>
      <dgm:spPr/>
      <dgm:t>
        <a:bodyPr/>
        <a:lstStyle/>
        <a:p>
          <a:r>
            <a:rPr lang="en-US" dirty="0"/>
            <a:t>They can help the TimeTrack user to reflect and make informed decisions about where and how to spend time.   </a:t>
          </a:r>
        </a:p>
      </dgm:t>
    </dgm:pt>
    <dgm:pt modelId="{C0CBF7E0-375F-45F5-9FAE-CAFCD935FCC6}" type="parTrans" cxnId="{9F3DB038-8968-41BF-90FB-AD5E61DC7DE4}">
      <dgm:prSet/>
      <dgm:spPr/>
      <dgm:t>
        <a:bodyPr/>
        <a:lstStyle/>
        <a:p>
          <a:endParaRPr lang="en-US"/>
        </a:p>
      </dgm:t>
    </dgm:pt>
    <dgm:pt modelId="{DC71FDAC-2D2A-40FA-ACCD-2A9D39DF0BD2}" type="sibTrans" cxnId="{9F3DB038-8968-41BF-90FB-AD5E61DC7DE4}">
      <dgm:prSet/>
      <dgm:spPr/>
      <dgm:t>
        <a:bodyPr/>
        <a:lstStyle/>
        <a:p>
          <a:endParaRPr lang="en-US"/>
        </a:p>
      </dgm:t>
    </dgm:pt>
    <dgm:pt modelId="{C39D4A3E-A822-2246-BD29-B5761F0C6A58}" type="pres">
      <dgm:prSet presAssocID="{2CFCB513-2FB0-4603-9353-BA799C5DAACC}" presName="linear" presStyleCnt="0">
        <dgm:presLayoutVars>
          <dgm:animLvl val="lvl"/>
          <dgm:resizeHandles val="exact"/>
        </dgm:presLayoutVars>
      </dgm:prSet>
      <dgm:spPr/>
    </dgm:pt>
    <dgm:pt modelId="{B00770C0-BF7F-8C42-8C72-5EF4DBDF68F7}" type="pres">
      <dgm:prSet presAssocID="{E4CB0E20-783A-4E13-BE4D-A9AAF30AA01E}" presName="parentText" presStyleLbl="node1" presStyleIdx="0" presStyleCnt="2">
        <dgm:presLayoutVars>
          <dgm:chMax val="0"/>
          <dgm:bulletEnabled val="1"/>
        </dgm:presLayoutVars>
      </dgm:prSet>
      <dgm:spPr/>
    </dgm:pt>
    <dgm:pt modelId="{B6AF5CC4-5027-6545-83E5-E36ED8EAC933}" type="pres">
      <dgm:prSet presAssocID="{E4CB0E20-783A-4E13-BE4D-A9AAF30AA01E}" presName="childText" presStyleLbl="revTx" presStyleIdx="0" presStyleCnt="2">
        <dgm:presLayoutVars>
          <dgm:bulletEnabled val="1"/>
        </dgm:presLayoutVars>
      </dgm:prSet>
      <dgm:spPr/>
    </dgm:pt>
    <dgm:pt modelId="{AD7010F5-69C7-EF41-A620-28AC6E5C9BA7}" type="pres">
      <dgm:prSet presAssocID="{89DBB356-8E08-4A9A-89C9-484B1A877F93}" presName="parentText" presStyleLbl="node1" presStyleIdx="1" presStyleCnt="2">
        <dgm:presLayoutVars>
          <dgm:chMax val="0"/>
          <dgm:bulletEnabled val="1"/>
        </dgm:presLayoutVars>
      </dgm:prSet>
      <dgm:spPr/>
    </dgm:pt>
    <dgm:pt modelId="{337638B3-9261-3F45-90C5-4218E881F86F}" type="pres">
      <dgm:prSet presAssocID="{89DBB356-8E08-4A9A-89C9-484B1A877F93}" presName="childText" presStyleLbl="revTx" presStyleIdx="1" presStyleCnt="2">
        <dgm:presLayoutVars>
          <dgm:bulletEnabled val="1"/>
        </dgm:presLayoutVars>
      </dgm:prSet>
      <dgm:spPr/>
    </dgm:pt>
  </dgm:ptLst>
  <dgm:cxnLst>
    <dgm:cxn modelId="{DB0CF302-9A8B-3E4F-B8C3-916C4A3DFD7D}" type="presOf" srcId="{E4CB0E20-783A-4E13-BE4D-A9AAF30AA01E}" destId="{B00770C0-BF7F-8C42-8C72-5EF4DBDF68F7}" srcOrd="0" destOrd="0" presId="urn:microsoft.com/office/officeart/2005/8/layout/vList2"/>
    <dgm:cxn modelId="{0A1A2813-942D-4A86-97E1-F59053772AA3}" srcId="{E4CB0E20-783A-4E13-BE4D-A9AAF30AA01E}" destId="{2E06B4CA-EFA3-46BE-8EEF-8A40E454B3EC}" srcOrd="2" destOrd="0" parTransId="{97059DB5-E370-42E3-85AF-AA8E48782828}" sibTransId="{26E69B03-AB16-407F-A661-02C5D7EE0298}"/>
    <dgm:cxn modelId="{766B4C19-D20F-814D-97AC-B6E73A7979FB}" type="presOf" srcId="{89DBB356-8E08-4A9A-89C9-484B1A877F93}" destId="{AD7010F5-69C7-EF41-A620-28AC6E5C9BA7}" srcOrd="0" destOrd="0" presId="urn:microsoft.com/office/officeart/2005/8/layout/vList2"/>
    <dgm:cxn modelId="{9F3DB038-8968-41BF-90FB-AD5E61DC7DE4}" srcId="{89DBB356-8E08-4A9A-89C9-484B1A877F93}" destId="{5EA196BB-EFA3-4350-B09E-25DBE66F8B35}" srcOrd="1" destOrd="0" parTransId="{C0CBF7E0-375F-45F5-9FAE-CAFCD935FCC6}" sibTransId="{DC71FDAC-2D2A-40FA-ACCD-2A9D39DF0BD2}"/>
    <dgm:cxn modelId="{2DF1D747-79FA-2540-AB4E-B49FA311D0A2}" type="presOf" srcId="{2E06B4CA-EFA3-46BE-8EEF-8A40E454B3EC}" destId="{B6AF5CC4-5027-6545-83E5-E36ED8EAC933}" srcOrd="0" destOrd="2" presId="urn:microsoft.com/office/officeart/2005/8/layout/vList2"/>
    <dgm:cxn modelId="{D7115360-828E-453C-9370-7A8A390EF5BC}" srcId="{89DBB356-8E08-4A9A-89C9-484B1A877F93}" destId="{30C334D5-789C-477B-8E6D-B9E71D02CE53}" srcOrd="0" destOrd="0" parTransId="{FCD3AF58-4C0A-4375-AE63-A5CF6576C4D3}" sibTransId="{D2A0CB0F-F143-47F4-BF69-98BDD9A3C6D4}"/>
    <dgm:cxn modelId="{431DC064-3975-924F-B6CD-542AFF349F00}" type="presOf" srcId="{30C334D5-789C-477B-8E6D-B9E71D02CE53}" destId="{337638B3-9261-3F45-90C5-4218E881F86F}" srcOrd="0" destOrd="0" presId="urn:microsoft.com/office/officeart/2005/8/layout/vList2"/>
    <dgm:cxn modelId="{7183DB67-F929-4933-A721-A7A7D752F28C}" srcId="{E4CB0E20-783A-4E13-BE4D-A9AAF30AA01E}" destId="{7505D696-56D2-4BFF-82D1-B853B60D145A}" srcOrd="0" destOrd="0" parTransId="{C5E94272-398F-4159-A188-A9EBE11AAC75}" sibTransId="{D4FE189F-C1E7-4FD7-93C3-043D21714FF8}"/>
    <dgm:cxn modelId="{FC73CD72-5CD5-4560-886D-CA49AB53650C}" srcId="{2CFCB513-2FB0-4603-9353-BA799C5DAACC}" destId="{E4CB0E20-783A-4E13-BE4D-A9AAF30AA01E}" srcOrd="0" destOrd="0" parTransId="{95D85645-D748-4D8F-B1EB-ADBD63F4A486}" sibTransId="{4154800B-384E-4DF1-9281-81459D3A9BA4}"/>
    <dgm:cxn modelId="{E398A97D-C782-4229-8B23-E65C67D5F463}" srcId="{2CFCB513-2FB0-4603-9353-BA799C5DAACC}" destId="{89DBB356-8E08-4A9A-89C9-484B1A877F93}" srcOrd="1" destOrd="0" parTransId="{02ECD3FE-0447-4F49-B6F0-893F0AE3DB98}" sibTransId="{1E699BE0-F2BA-44D6-85E2-8273F9C3AAA9}"/>
    <dgm:cxn modelId="{54140893-27E2-5649-A743-2380A2C323E6}" type="presOf" srcId="{7505D696-56D2-4BFF-82D1-B853B60D145A}" destId="{B6AF5CC4-5027-6545-83E5-E36ED8EAC933}" srcOrd="0" destOrd="0" presId="urn:microsoft.com/office/officeart/2005/8/layout/vList2"/>
    <dgm:cxn modelId="{E87AC3C0-18A8-DA45-9BD9-64252698EDF4}" type="presOf" srcId="{2CFCB513-2FB0-4603-9353-BA799C5DAACC}" destId="{C39D4A3E-A822-2246-BD29-B5761F0C6A58}" srcOrd="0" destOrd="0" presId="urn:microsoft.com/office/officeart/2005/8/layout/vList2"/>
    <dgm:cxn modelId="{6ACAB4E7-4E1E-4627-BE60-F60D42BE54BC}" srcId="{E4CB0E20-783A-4E13-BE4D-A9AAF30AA01E}" destId="{1E894C23-A5E6-428E-B9CA-4B1BBA656086}" srcOrd="1" destOrd="0" parTransId="{7F0A650F-E829-4D5C-B808-AB1167D7ABD6}" sibTransId="{1406FD98-9A98-4E38-BA66-EBFC54FBA0AC}"/>
    <dgm:cxn modelId="{42C279EB-6F5F-8348-B0E0-E234A31D824B}" type="presOf" srcId="{1E894C23-A5E6-428E-B9CA-4B1BBA656086}" destId="{B6AF5CC4-5027-6545-83E5-E36ED8EAC933}" srcOrd="0" destOrd="1" presId="urn:microsoft.com/office/officeart/2005/8/layout/vList2"/>
    <dgm:cxn modelId="{35D46AEC-8FB5-494E-AEA5-2C32F1DE1ADE}" type="presOf" srcId="{5EA196BB-EFA3-4350-B09E-25DBE66F8B35}" destId="{337638B3-9261-3F45-90C5-4218E881F86F}" srcOrd="0" destOrd="1" presId="urn:microsoft.com/office/officeart/2005/8/layout/vList2"/>
    <dgm:cxn modelId="{FD7ED8D1-D6BA-3B4E-937F-852156233EE8}" type="presParOf" srcId="{C39D4A3E-A822-2246-BD29-B5761F0C6A58}" destId="{B00770C0-BF7F-8C42-8C72-5EF4DBDF68F7}" srcOrd="0" destOrd="0" presId="urn:microsoft.com/office/officeart/2005/8/layout/vList2"/>
    <dgm:cxn modelId="{AB5A201A-CEC0-CF46-AF83-F1AD81F59F79}" type="presParOf" srcId="{C39D4A3E-A822-2246-BD29-B5761F0C6A58}" destId="{B6AF5CC4-5027-6545-83E5-E36ED8EAC933}" srcOrd="1" destOrd="0" presId="urn:microsoft.com/office/officeart/2005/8/layout/vList2"/>
    <dgm:cxn modelId="{FE0C922F-5508-5845-8D43-FCFA1829F408}" type="presParOf" srcId="{C39D4A3E-A822-2246-BD29-B5761F0C6A58}" destId="{AD7010F5-69C7-EF41-A620-28AC6E5C9BA7}" srcOrd="2" destOrd="0" presId="urn:microsoft.com/office/officeart/2005/8/layout/vList2"/>
    <dgm:cxn modelId="{866AD703-266B-8548-9A21-39A89673E2CA}" type="presParOf" srcId="{C39D4A3E-A822-2246-BD29-B5761F0C6A58}" destId="{337638B3-9261-3F45-90C5-4218E881F86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C2D96-85EE-4A41-9AA5-49671B2004A6}">
      <dsp:nvSpPr>
        <dsp:cNvPr id="0" name=""/>
        <dsp:cNvSpPr/>
      </dsp:nvSpPr>
      <dsp:spPr>
        <a:xfrm>
          <a:off x="1308295" y="2288"/>
          <a:ext cx="5233180" cy="100396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538" tIns="255006" rIns="101538" bIns="255006" numCol="1" spcCol="1270" anchor="ctr" anchorCtr="0">
          <a:noAutofit/>
        </a:bodyPr>
        <a:lstStyle/>
        <a:p>
          <a:pPr marL="0" lvl="0" indent="0" algn="l" defTabSz="622300">
            <a:lnSpc>
              <a:spcPct val="90000"/>
            </a:lnSpc>
            <a:spcBef>
              <a:spcPct val="0"/>
            </a:spcBef>
            <a:spcAft>
              <a:spcPct val="35000"/>
            </a:spcAft>
            <a:buNone/>
          </a:pPr>
          <a:r>
            <a:rPr lang="en-US" sz="1400" kern="1200"/>
            <a:t>Read Data – which means understanding what each graph represents and the aspects of the time and instructional work it represents.</a:t>
          </a:r>
        </a:p>
      </dsp:txBody>
      <dsp:txXfrm>
        <a:off x="1308295" y="2288"/>
        <a:ext cx="5233180" cy="1003961"/>
      </dsp:txXfrm>
    </dsp:sp>
    <dsp:sp modelId="{40CA3898-74E2-F24E-B5F8-3174B91456F4}">
      <dsp:nvSpPr>
        <dsp:cNvPr id="0" name=""/>
        <dsp:cNvSpPr/>
      </dsp:nvSpPr>
      <dsp:spPr>
        <a:xfrm>
          <a:off x="0" y="2288"/>
          <a:ext cx="1308295" cy="100396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31" tIns="99169" rIns="69231" bIns="99169" numCol="1" spcCol="1270" anchor="ctr" anchorCtr="0">
          <a:noAutofit/>
        </a:bodyPr>
        <a:lstStyle/>
        <a:p>
          <a:pPr marL="0" lvl="0" indent="0" algn="ctr" defTabSz="800100">
            <a:lnSpc>
              <a:spcPct val="90000"/>
            </a:lnSpc>
            <a:spcBef>
              <a:spcPct val="0"/>
            </a:spcBef>
            <a:spcAft>
              <a:spcPct val="35000"/>
            </a:spcAft>
            <a:buNone/>
          </a:pPr>
          <a:r>
            <a:rPr lang="en-US" sz="1800" kern="1200"/>
            <a:t>Read</a:t>
          </a:r>
        </a:p>
      </dsp:txBody>
      <dsp:txXfrm>
        <a:off x="0" y="2288"/>
        <a:ext cx="1308295" cy="1003961"/>
      </dsp:txXfrm>
    </dsp:sp>
    <dsp:sp modelId="{A18DF186-2A81-BF4E-9943-8DA718897BAE}">
      <dsp:nvSpPr>
        <dsp:cNvPr id="0" name=""/>
        <dsp:cNvSpPr/>
      </dsp:nvSpPr>
      <dsp:spPr>
        <a:xfrm>
          <a:off x="1308295" y="1066487"/>
          <a:ext cx="5233180" cy="100396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538" tIns="255006" rIns="101538" bIns="255006" numCol="1" spcCol="1270" anchor="ctr" anchorCtr="0">
          <a:noAutofit/>
        </a:bodyPr>
        <a:lstStyle/>
        <a:p>
          <a:pPr marL="0" lvl="0" indent="0" algn="l" defTabSz="622300">
            <a:lnSpc>
              <a:spcPct val="90000"/>
            </a:lnSpc>
            <a:spcBef>
              <a:spcPct val="0"/>
            </a:spcBef>
            <a:spcAft>
              <a:spcPct val="35000"/>
            </a:spcAft>
            <a:buNone/>
          </a:pPr>
          <a:r>
            <a:rPr lang="en-US" sz="1400" kern="1200" dirty="0"/>
            <a:t>Work With Data – managing it by scheduling events, reconciling events, creating optional descriptors, and cleaning it. </a:t>
          </a:r>
        </a:p>
      </dsp:txBody>
      <dsp:txXfrm>
        <a:off x="1308295" y="1066487"/>
        <a:ext cx="5233180" cy="1003961"/>
      </dsp:txXfrm>
    </dsp:sp>
    <dsp:sp modelId="{CE8CB3B8-1E8A-214F-B9F4-3E0292ED456A}">
      <dsp:nvSpPr>
        <dsp:cNvPr id="0" name=""/>
        <dsp:cNvSpPr/>
      </dsp:nvSpPr>
      <dsp:spPr>
        <a:xfrm>
          <a:off x="0" y="1066487"/>
          <a:ext cx="1308295" cy="100396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31" tIns="99169" rIns="69231" bIns="99169" numCol="1" spcCol="1270" anchor="ctr" anchorCtr="0">
          <a:noAutofit/>
        </a:bodyPr>
        <a:lstStyle/>
        <a:p>
          <a:pPr marL="0" lvl="0" indent="0" algn="ctr" defTabSz="800100">
            <a:lnSpc>
              <a:spcPct val="90000"/>
            </a:lnSpc>
            <a:spcBef>
              <a:spcPct val="0"/>
            </a:spcBef>
            <a:spcAft>
              <a:spcPct val="35000"/>
            </a:spcAft>
            <a:buNone/>
          </a:pPr>
          <a:r>
            <a:rPr lang="en-US" sz="1800" kern="1200"/>
            <a:t>Work</a:t>
          </a:r>
        </a:p>
      </dsp:txBody>
      <dsp:txXfrm>
        <a:off x="0" y="1066487"/>
        <a:ext cx="1308295" cy="1003961"/>
      </dsp:txXfrm>
    </dsp:sp>
    <dsp:sp modelId="{44AFD462-045A-9D46-AE5E-FB7F85C06734}">
      <dsp:nvSpPr>
        <dsp:cNvPr id="0" name=""/>
        <dsp:cNvSpPr/>
      </dsp:nvSpPr>
      <dsp:spPr>
        <a:xfrm>
          <a:off x="1308295" y="2130687"/>
          <a:ext cx="5233180" cy="100396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538" tIns="255006" rIns="101538" bIns="255006" numCol="1" spcCol="1270" anchor="ctr" anchorCtr="0">
          <a:noAutofit/>
        </a:bodyPr>
        <a:lstStyle/>
        <a:p>
          <a:pPr marL="0" lvl="0" indent="0" algn="l" defTabSz="622300">
            <a:lnSpc>
              <a:spcPct val="90000"/>
            </a:lnSpc>
            <a:spcBef>
              <a:spcPct val="0"/>
            </a:spcBef>
            <a:spcAft>
              <a:spcPct val="35000"/>
            </a:spcAft>
            <a:buNone/>
          </a:pPr>
          <a:r>
            <a:rPr lang="en-US" sz="1400" kern="1200" dirty="0"/>
            <a:t>Analyze Data – which involves filtering, sorting, aggregating, comparing, and performing other analytic operations on it.</a:t>
          </a:r>
        </a:p>
      </dsp:txBody>
      <dsp:txXfrm>
        <a:off x="1308295" y="2130687"/>
        <a:ext cx="5233180" cy="1003961"/>
      </dsp:txXfrm>
    </dsp:sp>
    <dsp:sp modelId="{A7B05CC2-B076-F343-85C8-0E51C8C6D23B}">
      <dsp:nvSpPr>
        <dsp:cNvPr id="0" name=""/>
        <dsp:cNvSpPr/>
      </dsp:nvSpPr>
      <dsp:spPr>
        <a:xfrm>
          <a:off x="0" y="2130687"/>
          <a:ext cx="1308295" cy="100396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31" tIns="99169" rIns="69231" bIns="99169" numCol="1" spcCol="1270" anchor="ctr" anchorCtr="0">
          <a:noAutofit/>
        </a:bodyPr>
        <a:lstStyle/>
        <a:p>
          <a:pPr marL="0" lvl="0" indent="0" algn="ctr" defTabSz="800100">
            <a:lnSpc>
              <a:spcPct val="90000"/>
            </a:lnSpc>
            <a:spcBef>
              <a:spcPct val="0"/>
            </a:spcBef>
            <a:spcAft>
              <a:spcPct val="35000"/>
            </a:spcAft>
            <a:buNone/>
          </a:pPr>
          <a:r>
            <a:rPr lang="en-US" sz="1800" kern="1200"/>
            <a:t>Analyze</a:t>
          </a:r>
        </a:p>
      </dsp:txBody>
      <dsp:txXfrm>
        <a:off x="0" y="2130687"/>
        <a:ext cx="1308295" cy="1003961"/>
      </dsp:txXfrm>
    </dsp:sp>
    <dsp:sp modelId="{5B0A05FD-E7C6-A947-B05E-8ADA599E1425}">
      <dsp:nvSpPr>
        <dsp:cNvPr id="0" name=""/>
        <dsp:cNvSpPr/>
      </dsp:nvSpPr>
      <dsp:spPr>
        <a:xfrm>
          <a:off x="1308295" y="3194886"/>
          <a:ext cx="5233180" cy="100396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538" tIns="255006" rIns="101538" bIns="255006" numCol="1" spcCol="1270" anchor="ctr" anchorCtr="0">
          <a:noAutofit/>
        </a:bodyPr>
        <a:lstStyle/>
        <a:p>
          <a:pPr marL="0" lvl="0" indent="0" algn="l" defTabSz="622300">
            <a:lnSpc>
              <a:spcPct val="90000"/>
            </a:lnSpc>
            <a:spcBef>
              <a:spcPct val="0"/>
            </a:spcBef>
            <a:spcAft>
              <a:spcPct val="35000"/>
            </a:spcAft>
            <a:buNone/>
          </a:pPr>
          <a:r>
            <a:rPr lang="en-US" sz="1400" kern="1200" dirty="0"/>
            <a:t>Argue With Data – which means using data to support a larger narrative that is intended to communicate some message or story to a particular audience.</a:t>
          </a:r>
        </a:p>
      </dsp:txBody>
      <dsp:txXfrm>
        <a:off x="1308295" y="3194886"/>
        <a:ext cx="5233180" cy="1003961"/>
      </dsp:txXfrm>
    </dsp:sp>
    <dsp:sp modelId="{A53CCEBB-340A-6C45-9C97-BEC2A0ADE3E0}">
      <dsp:nvSpPr>
        <dsp:cNvPr id="0" name=""/>
        <dsp:cNvSpPr/>
      </dsp:nvSpPr>
      <dsp:spPr>
        <a:xfrm>
          <a:off x="0" y="3194886"/>
          <a:ext cx="1308295" cy="100396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31" tIns="99169" rIns="69231" bIns="99169" numCol="1" spcCol="1270" anchor="ctr" anchorCtr="0">
          <a:noAutofit/>
        </a:bodyPr>
        <a:lstStyle/>
        <a:p>
          <a:pPr marL="0" lvl="0" indent="0" algn="ctr" defTabSz="800100">
            <a:lnSpc>
              <a:spcPct val="90000"/>
            </a:lnSpc>
            <a:spcBef>
              <a:spcPct val="0"/>
            </a:spcBef>
            <a:spcAft>
              <a:spcPct val="35000"/>
            </a:spcAft>
            <a:buNone/>
          </a:pPr>
          <a:r>
            <a:rPr lang="en-US" sz="1800" kern="1200"/>
            <a:t>Argue</a:t>
          </a:r>
        </a:p>
      </dsp:txBody>
      <dsp:txXfrm>
        <a:off x="0" y="3194886"/>
        <a:ext cx="1308295" cy="1003961"/>
      </dsp:txXfrm>
    </dsp:sp>
    <dsp:sp modelId="{89F5272A-306A-3748-8C03-05907262CB89}">
      <dsp:nvSpPr>
        <dsp:cNvPr id="0" name=""/>
        <dsp:cNvSpPr/>
      </dsp:nvSpPr>
      <dsp:spPr>
        <a:xfrm>
          <a:off x="1308295" y="4259086"/>
          <a:ext cx="5233180" cy="100396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538" tIns="255006" rIns="101538" bIns="255006" numCol="1" spcCol="1270" anchor="ctr" anchorCtr="0">
          <a:noAutofit/>
        </a:bodyPr>
        <a:lstStyle/>
        <a:p>
          <a:pPr marL="0" lvl="0" indent="0" algn="l" defTabSz="622300">
            <a:lnSpc>
              <a:spcPct val="90000"/>
            </a:lnSpc>
            <a:spcBef>
              <a:spcPct val="0"/>
            </a:spcBef>
            <a:spcAft>
              <a:spcPct val="35000"/>
            </a:spcAft>
            <a:buNone/>
          </a:pPr>
          <a:r>
            <a:rPr lang="en-US" sz="1400" kern="1200"/>
            <a:t>In order to be a Data Knight, you have to be verbally literate, numerically literate, and graphically literate.</a:t>
          </a:r>
        </a:p>
      </dsp:txBody>
      <dsp:txXfrm>
        <a:off x="1308295" y="4259086"/>
        <a:ext cx="5233180" cy="1003961"/>
      </dsp:txXfrm>
    </dsp:sp>
    <dsp:sp modelId="{D064E757-030C-AE41-93C3-F1C28515E642}">
      <dsp:nvSpPr>
        <dsp:cNvPr id="0" name=""/>
        <dsp:cNvSpPr/>
      </dsp:nvSpPr>
      <dsp:spPr>
        <a:xfrm>
          <a:off x="0" y="4259086"/>
          <a:ext cx="1308295" cy="100396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31" tIns="99169" rIns="69231" bIns="99169" numCol="1" spcCol="1270" anchor="ctr" anchorCtr="0">
          <a:noAutofit/>
        </a:bodyPr>
        <a:lstStyle/>
        <a:p>
          <a:pPr marL="0" lvl="0" indent="0" algn="ctr" defTabSz="800100">
            <a:lnSpc>
              <a:spcPct val="90000"/>
            </a:lnSpc>
            <a:spcBef>
              <a:spcPct val="0"/>
            </a:spcBef>
            <a:spcAft>
              <a:spcPct val="35000"/>
            </a:spcAft>
            <a:buNone/>
          </a:pPr>
          <a:r>
            <a:rPr lang="en-US" sz="1800" kern="1200" dirty="0"/>
            <a:t>Data Literate</a:t>
          </a:r>
        </a:p>
      </dsp:txBody>
      <dsp:txXfrm>
        <a:off x="0" y="4259086"/>
        <a:ext cx="1308295" cy="1003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770C0-BF7F-8C42-8C72-5EF4DBDF68F7}">
      <dsp:nvSpPr>
        <dsp:cNvPr id="0" name=""/>
        <dsp:cNvSpPr/>
      </dsp:nvSpPr>
      <dsp:spPr>
        <a:xfrm>
          <a:off x="0" y="1429"/>
          <a:ext cx="6289466" cy="14076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Aggregate data</a:t>
          </a:r>
          <a:r>
            <a:rPr lang="en-US" sz="2500" kern="1200"/>
            <a:t> in TimeTrack refers to the information that is collected from:</a:t>
          </a:r>
        </a:p>
      </dsp:txBody>
      <dsp:txXfrm>
        <a:off x="68716" y="70145"/>
        <a:ext cx="6152034" cy="1270224"/>
      </dsp:txXfrm>
    </dsp:sp>
    <dsp:sp modelId="{B6AF5CC4-5027-6545-83E5-E36ED8EAC933}">
      <dsp:nvSpPr>
        <dsp:cNvPr id="0" name=""/>
        <dsp:cNvSpPr/>
      </dsp:nvSpPr>
      <dsp:spPr>
        <a:xfrm>
          <a:off x="0" y="1409085"/>
          <a:ext cx="6289466" cy="106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69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scheduling</a:t>
          </a:r>
        </a:p>
        <a:p>
          <a:pPr marL="228600" lvl="1" indent="-228600" algn="l" defTabSz="889000">
            <a:lnSpc>
              <a:spcPct val="90000"/>
            </a:lnSpc>
            <a:spcBef>
              <a:spcPct val="0"/>
            </a:spcBef>
            <a:spcAft>
              <a:spcPct val="20000"/>
            </a:spcAft>
            <a:buChar char="•"/>
          </a:pPr>
          <a:r>
            <a:rPr lang="en-US" sz="2000" kern="1200"/>
            <a:t>setting associations</a:t>
          </a:r>
        </a:p>
        <a:p>
          <a:pPr marL="228600" lvl="1" indent="-228600" algn="l" defTabSz="889000">
            <a:lnSpc>
              <a:spcPct val="90000"/>
            </a:lnSpc>
            <a:spcBef>
              <a:spcPct val="0"/>
            </a:spcBef>
            <a:spcAft>
              <a:spcPct val="20000"/>
            </a:spcAft>
            <a:buChar char="•"/>
          </a:pPr>
          <a:r>
            <a:rPr lang="en-US" sz="2000" kern="1200"/>
            <a:t>reconciling events </a:t>
          </a:r>
        </a:p>
      </dsp:txBody>
      <dsp:txXfrm>
        <a:off x="0" y="1409085"/>
        <a:ext cx="6289466" cy="1060875"/>
      </dsp:txXfrm>
    </dsp:sp>
    <dsp:sp modelId="{AD7010F5-69C7-EF41-A620-28AC6E5C9BA7}">
      <dsp:nvSpPr>
        <dsp:cNvPr id="0" name=""/>
        <dsp:cNvSpPr/>
      </dsp:nvSpPr>
      <dsp:spPr>
        <a:xfrm>
          <a:off x="0" y="2469961"/>
          <a:ext cx="6289466" cy="1407656"/>
        </a:xfrm>
        <a:prstGeom prst="roundRect">
          <a:avLst/>
        </a:prstGeom>
        <a:solidFill>
          <a:schemeClr val="accent2">
            <a:hueOff val="3085908"/>
            <a:satOff val="-10375"/>
            <a:lumOff val="-1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and compiled into a data summary form in the Dashboard’s graphs and reports under two areas; instructional and management. </a:t>
          </a:r>
        </a:p>
      </dsp:txBody>
      <dsp:txXfrm>
        <a:off x="68716" y="2538677"/>
        <a:ext cx="6152034" cy="1270224"/>
      </dsp:txXfrm>
    </dsp:sp>
    <dsp:sp modelId="{337638B3-9261-3F45-90C5-4218E881F86F}">
      <dsp:nvSpPr>
        <dsp:cNvPr id="0" name=""/>
        <dsp:cNvSpPr/>
      </dsp:nvSpPr>
      <dsp:spPr>
        <a:xfrm>
          <a:off x="0" y="3877617"/>
          <a:ext cx="6289466" cy="126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69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These graphs and reports can be used for general analysis and understanding of time spent data. </a:t>
          </a:r>
        </a:p>
        <a:p>
          <a:pPr marL="228600" lvl="1" indent="-228600" algn="l" defTabSz="889000">
            <a:lnSpc>
              <a:spcPct val="90000"/>
            </a:lnSpc>
            <a:spcBef>
              <a:spcPct val="0"/>
            </a:spcBef>
            <a:spcAft>
              <a:spcPct val="20000"/>
            </a:spcAft>
            <a:buChar char="•"/>
          </a:pPr>
          <a:r>
            <a:rPr lang="en-US" sz="2000" kern="1200"/>
            <a:t>They can help the TimeTrack user to reflect and make informed decisions about where to spend time.   </a:t>
          </a:r>
        </a:p>
      </dsp:txBody>
      <dsp:txXfrm>
        <a:off x="0" y="3877617"/>
        <a:ext cx="6289466" cy="1267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770C0-BF7F-8C42-8C72-5EF4DBDF68F7}">
      <dsp:nvSpPr>
        <dsp:cNvPr id="0" name=""/>
        <dsp:cNvSpPr/>
      </dsp:nvSpPr>
      <dsp:spPr>
        <a:xfrm>
          <a:off x="0" y="76005"/>
          <a:ext cx="6289466" cy="15809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Disaggregate data</a:t>
          </a:r>
          <a:r>
            <a:rPr lang="en-US" sz="2300" kern="1200" dirty="0"/>
            <a:t> </a:t>
          </a:r>
          <a:r>
            <a:rPr lang="en-US" sz="2300" kern="1200" dirty="0">
              <a:effectLst/>
              <a:latin typeface="Arial" panose="020B0604020202020204" pitchFamily="34" charset="0"/>
              <a:ea typeface="Calibri" panose="020F0502020204030204" pitchFamily="34" charset="0"/>
              <a:cs typeface="Times New Roman" panose="02020603050405020304" pitchFamily="18" charset="0"/>
            </a:rPr>
            <a:t>in TimeTrack refers to the process of</a:t>
          </a:r>
          <a:r>
            <a:rPr lang="en-US" sz="2300" kern="1200" dirty="0">
              <a:latin typeface="Arial" panose="020B0604020202020204" pitchFamily="34" charset="0"/>
              <a:ea typeface="Calibri" panose="020F0502020204030204" pitchFamily="34" charset="0"/>
              <a:cs typeface="Times New Roman" panose="02020603050405020304" pitchFamily="18" charset="0"/>
            </a:rPr>
            <a:t> using</a:t>
          </a:r>
          <a:r>
            <a:rPr lang="en-US" sz="2300" kern="1200" dirty="0">
              <a:effectLst/>
              <a:latin typeface="Arial" panose="020B0604020202020204" pitchFamily="34" charset="0"/>
              <a:ea typeface="Calibri" panose="020F0502020204030204" pitchFamily="34" charset="0"/>
              <a:cs typeface="Times New Roman" panose="02020603050405020304" pitchFamily="18" charset="0"/>
            </a:rPr>
            <a:t> the OPTIONS tab to filter the data into smaller units and/or subgroups.</a:t>
          </a:r>
          <a:endParaRPr lang="en-US" sz="2300" kern="1200" dirty="0"/>
        </a:p>
      </dsp:txBody>
      <dsp:txXfrm>
        <a:off x="77176" y="153181"/>
        <a:ext cx="6135114" cy="1426610"/>
      </dsp:txXfrm>
    </dsp:sp>
    <dsp:sp modelId="{B6AF5CC4-5027-6545-83E5-E36ED8EAC933}">
      <dsp:nvSpPr>
        <dsp:cNvPr id="0" name=""/>
        <dsp:cNvSpPr/>
      </dsp:nvSpPr>
      <dsp:spPr>
        <a:xfrm>
          <a:off x="0" y="1656968"/>
          <a:ext cx="6289466" cy="95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69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Date range</a:t>
          </a:r>
        </a:p>
        <a:p>
          <a:pPr marL="171450" lvl="1" indent="-171450" algn="l" defTabSz="800100">
            <a:lnSpc>
              <a:spcPct val="90000"/>
            </a:lnSpc>
            <a:spcBef>
              <a:spcPct val="0"/>
            </a:spcBef>
            <a:spcAft>
              <a:spcPct val="20000"/>
            </a:spcAft>
            <a:buChar char="•"/>
          </a:pPr>
          <a:r>
            <a:rPr lang="en-US" sz="1800" kern="1200" dirty="0"/>
            <a:t>Category/descriptor/optional descriptor</a:t>
          </a:r>
        </a:p>
        <a:p>
          <a:pPr marL="171450" lvl="1" indent="-171450" algn="l" defTabSz="800100">
            <a:lnSpc>
              <a:spcPct val="90000"/>
            </a:lnSpc>
            <a:spcBef>
              <a:spcPct val="0"/>
            </a:spcBef>
            <a:spcAft>
              <a:spcPct val="20000"/>
            </a:spcAft>
            <a:buChar char="•"/>
          </a:pPr>
          <a:r>
            <a:rPr lang="en-US" sz="1800" kern="1200" dirty="0"/>
            <a:t>Select individuals/Groups</a:t>
          </a:r>
        </a:p>
      </dsp:txBody>
      <dsp:txXfrm>
        <a:off x="0" y="1656968"/>
        <a:ext cx="6289466" cy="952200"/>
      </dsp:txXfrm>
    </dsp:sp>
    <dsp:sp modelId="{AD7010F5-69C7-EF41-A620-28AC6E5C9BA7}">
      <dsp:nvSpPr>
        <dsp:cNvPr id="0" name=""/>
        <dsp:cNvSpPr/>
      </dsp:nvSpPr>
      <dsp:spPr>
        <a:xfrm>
          <a:off x="0" y="2609168"/>
          <a:ext cx="6289466" cy="1580962"/>
        </a:xfrm>
        <a:prstGeom prst="roundRect">
          <a:avLst/>
        </a:prstGeom>
        <a:solidFill>
          <a:schemeClr val="accent2">
            <a:hueOff val="3085908"/>
            <a:satOff val="-10375"/>
            <a:lumOff val="-1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effectLst/>
              <a:latin typeface="Arial" panose="020B0604020202020204" pitchFamily="34" charset="0"/>
              <a:ea typeface="Calibri" panose="020F0502020204030204" pitchFamily="34" charset="0"/>
              <a:cs typeface="Times New Roman" panose="02020603050405020304" pitchFamily="18" charset="0"/>
            </a:rPr>
            <a:t>The disaggregated graphs and reports allow for a more detailed analysis and understanding of the data for one or more users. </a:t>
          </a:r>
          <a:endParaRPr lang="en-US" sz="2300" kern="1200" dirty="0"/>
        </a:p>
      </dsp:txBody>
      <dsp:txXfrm>
        <a:off x="77176" y="2686344"/>
        <a:ext cx="6135114" cy="1426610"/>
      </dsp:txXfrm>
    </dsp:sp>
    <dsp:sp modelId="{337638B3-9261-3F45-90C5-4218E881F86F}">
      <dsp:nvSpPr>
        <dsp:cNvPr id="0" name=""/>
        <dsp:cNvSpPr/>
      </dsp:nvSpPr>
      <dsp:spPr>
        <a:xfrm>
          <a:off x="0" y="4190131"/>
          <a:ext cx="6289466"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691"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a:p>
          <a:pPr marL="171450" lvl="1" indent="-171450" algn="l" defTabSz="800100">
            <a:lnSpc>
              <a:spcPct val="90000"/>
            </a:lnSpc>
            <a:spcBef>
              <a:spcPct val="0"/>
            </a:spcBef>
            <a:spcAft>
              <a:spcPct val="20000"/>
            </a:spcAft>
            <a:buChar char="•"/>
          </a:pPr>
          <a:r>
            <a:rPr lang="en-US" sz="1800" kern="1200" dirty="0"/>
            <a:t>They can help the TimeTrack user to reflect and make informed decisions about where and how to spend time.   </a:t>
          </a:r>
        </a:p>
      </dsp:txBody>
      <dsp:txXfrm>
        <a:off x="0" y="4190131"/>
        <a:ext cx="6289466" cy="88078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E3BB748-2DAA-3447-8ECF-A8ECA2BCA23E}" type="datetimeFigureOut">
              <a:rPr lang="en-US" smtClean="0"/>
              <a:t>2/14/24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4D5E0CC-C68E-824E-AB54-0DD4A0D99FC8}" type="slidenum">
              <a:rPr lang="en-US" smtClean="0"/>
              <a:t>‹#›</a:t>
            </a:fld>
            <a:endParaRPr lang="en-US"/>
          </a:p>
        </p:txBody>
      </p:sp>
    </p:spTree>
    <p:extLst>
      <p:ext uri="{BB962C8B-B14F-4D97-AF65-F5344CB8AC3E}">
        <p14:creationId xmlns:p14="http://schemas.microsoft.com/office/powerpoint/2010/main" val="394715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2"/>
            <a:ext cx="7315200" cy="3008948"/>
          </a:xfrm>
        </p:spPr>
        <p:txBody>
          <a:bodyPr/>
          <a:lstStyle/>
          <a:p>
            <a:r>
              <a:rPr lang="en-US" dirty="0"/>
              <a:t>Data Literacy Project --4 levels of data use </a:t>
            </a:r>
          </a:p>
          <a:p>
            <a:r>
              <a:rPr lang="en-US" sz="1050" dirty="0">
                <a:effectLst/>
                <a:ea typeface="Calibri" panose="020F0502020204030204" pitchFamily="34" charset="0"/>
                <a:cs typeface="Times New Roman" panose="02020603050405020304" pitchFamily="18" charset="0"/>
              </a:rPr>
              <a:t>How you use your </a:t>
            </a:r>
            <a:r>
              <a:rPr lang="en-US" sz="1050" dirty="0" err="1">
                <a:effectLst/>
                <a:ea typeface="Calibri" panose="020F0502020204030204" pitchFamily="34" charset="0"/>
                <a:cs typeface="Times New Roman" panose="02020603050405020304" pitchFamily="18" charset="0"/>
              </a:rPr>
              <a:t>TimeTrack</a:t>
            </a:r>
            <a:r>
              <a:rPr lang="en-US" sz="1050" dirty="0">
                <a:effectLst/>
                <a:ea typeface="Calibri" panose="020F0502020204030204" pitchFamily="34" charset="0"/>
                <a:cs typeface="Times New Roman" panose="02020603050405020304" pitchFamily="18" charset="0"/>
              </a:rPr>
              <a:t> to improve your practice is an ever-evolving process. </a:t>
            </a:r>
          </a:p>
          <a:p>
            <a:pPr marL="0" marR="0">
              <a:spcBef>
                <a:spcPts val="0"/>
              </a:spcBef>
              <a:spcAft>
                <a:spcPts val="0"/>
              </a:spcAft>
            </a:pPr>
            <a:r>
              <a:rPr lang="en-US" sz="1050" dirty="0">
                <a:effectLst/>
                <a:ea typeface="Calibri" panose="020F0502020204030204" pitchFamily="34" charset="0"/>
                <a:cs typeface="Times New Roman" panose="02020603050405020304" pitchFamily="18" charset="0"/>
              </a:rPr>
              <a:t>When you first begin it is about:</a:t>
            </a:r>
          </a:p>
          <a:p>
            <a:pPr marL="342900" marR="0" lvl="0" indent="-342900">
              <a:spcBef>
                <a:spcPts val="0"/>
              </a:spcBef>
              <a:spcAft>
                <a:spcPts val="0"/>
              </a:spcAft>
              <a:buFont typeface="Symbol" pitchFamily="2" charset="2"/>
              <a:buChar char=""/>
            </a:pPr>
            <a:r>
              <a:rPr lang="en-US" sz="1050" dirty="0">
                <a:effectLst/>
                <a:ea typeface="Calibri" panose="020F0502020204030204" pitchFamily="34" charset="0"/>
                <a:cs typeface="Times New Roman" panose="02020603050405020304" pitchFamily="18" charset="0"/>
              </a:rPr>
              <a:t>scheduling your time to meet a predetermined instructional goal for each month/day</a:t>
            </a:r>
          </a:p>
          <a:p>
            <a:pPr marL="342900" marR="0" lvl="0" indent="-342900">
              <a:spcBef>
                <a:spcPts val="0"/>
              </a:spcBef>
              <a:spcAft>
                <a:spcPts val="0"/>
              </a:spcAft>
              <a:buFont typeface="Symbol" pitchFamily="2" charset="2"/>
              <a:buChar char=""/>
            </a:pPr>
            <a:r>
              <a:rPr lang="en-US" sz="1050" dirty="0">
                <a:effectLst/>
                <a:ea typeface="Calibri" panose="020F0502020204030204" pitchFamily="34" charset="0"/>
                <a:cs typeface="Times New Roman" panose="02020603050405020304" pitchFamily="18" charset="0"/>
              </a:rPr>
              <a:t>selecting the better descriptor for what you are scheduling</a:t>
            </a:r>
          </a:p>
          <a:p>
            <a:pPr marL="342900" marR="0" lvl="0" indent="-342900">
              <a:spcBef>
                <a:spcPts val="0"/>
              </a:spcBef>
              <a:spcAft>
                <a:spcPts val="0"/>
              </a:spcAft>
              <a:buFont typeface="Symbol" pitchFamily="2" charset="2"/>
              <a:buChar char=""/>
            </a:pPr>
            <a:r>
              <a:rPr lang="en-US" sz="1050" dirty="0">
                <a:effectLst/>
                <a:ea typeface="Calibri" panose="020F0502020204030204" pitchFamily="34" charset="0"/>
                <a:cs typeface="Times New Roman" panose="02020603050405020304" pitchFamily="18" charset="0"/>
              </a:rPr>
              <a:t>setting the names of individuals/groups you are scheduling time with </a:t>
            </a:r>
          </a:p>
          <a:p>
            <a:pPr marL="0" marR="0">
              <a:spcBef>
                <a:spcPts val="0"/>
              </a:spcBef>
              <a:spcAft>
                <a:spcPts val="0"/>
              </a:spcAft>
            </a:pPr>
            <a:r>
              <a:rPr lang="en-US" sz="1050" dirty="0">
                <a:effectLst/>
                <a:ea typeface="Calibri" panose="020F0502020204030204" pitchFamily="34" charset="0"/>
                <a:cs typeface="Times New Roman" panose="02020603050405020304" pitchFamily="18" charset="0"/>
              </a:rPr>
              <a:t>And you know some sort of data is being collected in graphs.</a:t>
            </a:r>
          </a:p>
          <a:p>
            <a:pPr marL="0" marR="0">
              <a:spcBef>
                <a:spcPts val="0"/>
              </a:spcBef>
              <a:spcAft>
                <a:spcPts val="0"/>
              </a:spcAft>
            </a:pPr>
            <a:r>
              <a:rPr lang="en-US" sz="105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1050" dirty="0">
                <a:effectLst/>
                <a:ea typeface="Calibri" panose="020F0502020204030204" pitchFamily="34" charset="0"/>
                <a:cs typeface="Times New Roman" panose="02020603050405020304" pitchFamily="18" charset="0"/>
              </a:rPr>
              <a:t>But at this point you don’t know what you don’t know. </a:t>
            </a:r>
            <a:endParaRPr lang="en-US" sz="1050" dirty="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a typeface="Calibri" panose="020F0502020204030204" pitchFamily="34" charset="0"/>
                <a:cs typeface="Times New Roman" panose="02020603050405020304" pitchFamily="18" charset="0"/>
              </a:rPr>
              <a:t>T</a:t>
            </a:r>
            <a:r>
              <a:rPr lang="en-US" sz="1050" dirty="0">
                <a:effectLst/>
                <a:ea typeface="Calibri" panose="020F0502020204030204" pitchFamily="34" charset="0"/>
                <a:cs typeface="Times New Roman" panose="02020603050405020304" pitchFamily="18" charset="0"/>
              </a:rPr>
              <a:t>hings you might need to know but didn’t know to ask for.</a:t>
            </a:r>
          </a:p>
          <a:p>
            <a:pPr marL="0" marR="0">
              <a:spcBef>
                <a:spcPts val="0"/>
              </a:spcBef>
              <a:spcAft>
                <a:spcPts val="0"/>
              </a:spcAft>
            </a:pPr>
            <a:r>
              <a:rPr lang="en-US" sz="1050" dirty="0">
                <a:ea typeface="Calibri" panose="020F0502020204030204" pitchFamily="34" charset="0"/>
                <a:cs typeface="Times New Roman" panose="02020603050405020304" pitchFamily="18" charset="0"/>
              </a:rPr>
              <a:t>Ask </a:t>
            </a:r>
            <a:r>
              <a:rPr lang="en-US" sz="1050" dirty="0">
                <a:effectLst/>
                <a:ea typeface="Calibri" panose="020F0502020204030204" pitchFamily="34" charset="0"/>
                <a:cs typeface="Times New Roman" panose="02020603050405020304" pitchFamily="18" charset="0"/>
              </a:rPr>
              <a:t>your TCC to guide you and/or use the data resources – written tools for SAM Teams.</a:t>
            </a:r>
          </a:p>
          <a:p>
            <a:pPr marL="0" marR="0">
              <a:spcBef>
                <a:spcPts val="0"/>
              </a:spcBef>
              <a:spcAft>
                <a:spcPts val="0"/>
              </a:spcAft>
            </a:pPr>
            <a:r>
              <a:rPr lang="en-US" sz="105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1050" dirty="0">
                <a:effectLst/>
                <a:ea typeface="Calibri" panose="020F0502020204030204" pitchFamily="34" charset="0"/>
                <a:cs typeface="Times New Roman" panose="02020603050405020304" pitchFamily="18" charset="0"/>
              </a:rPr>
              <a:t>It is important to figure out how to use </a:t>
            </a:r>
            <a:r>
              <a:rPr lang="en-US" sz="1050" dirty="0">
                <a:ea typeface="Calibri" panose="020F0502020204030204" pitchFamily="34" charset="0"/>
                <a:cs typeface="Times New Roman" panose="02020603050405020304" pitchFamily="18" charset="0"/>
              </a:rPr>
              <a:t>TT</a:t>
            </a:r>
            <a:r>
              <a:rPr lang="en-US" sz="1050" dirty="0">
                <a:effectLst/>
                <a:ea typeface="Calibri" panose="020F0502020204030204" pitchFamily="34" charset="0"/>
                <a:cs typeface="Times New Roman" panose="02020603050405020304" pitchFamily="18" charset="0"/>
              </a:rPr>
              <a:t> for intentional reflection to help </a:t>
            </a:r>
            <a:r>
              <a:rPr lang="en-US" sz="1050" dirty="0" err="1">
                <a:ea typeface="Calibri" panose="020F0502020204030204" pitchFamily="34" charset="0"/>
                <a:cs typeface="Times New Roman" panose="02020603050405020304" pitchFamily="18" charset="0"/>
              </a:rPr>
              <a:t>leaaders</a:t>
            </a:r>
            <a:r>
              <a:rPr lang="en-US" sz="1050" dirty="0">
                <a:effectLst/>
                <a:ea typeface="Calibri" panose="020F0502020204030204" pitchFamily="34" charset="0"/>
                <a:cs typeface="Times New Roman" panose="02020603050405020304" pitchFamily="18" charset="0"/>
              </a:rPr>
              <a:t> grow in </a:t>
            </a:r>
            <a:r>
              <a:rPr lang="en-US" sz="1050" dirty="0" err="1">
                <a:ea typeface="Calibri" panose="020F0502020204030204" pitchFamily="34" charset="0"/>
                <a:cs typeface="Times New Roman" panose="02020603050405020304" pitchFamily="18" charset="0"/>
              </a:rPr>
              <a:t>thier</a:t>
            </a:r>
            <a:r>
              <a:rPr lang="en-US" sz="1050" dirty="0">
                <a:effectLst/>
                <a:ea typeface="Calibri" panose="020F0502020204030204" pitchFamily="34" charset="0"/>
                <a:cs typeface="Times New Roman" panose="02020603050405020304" pitchFamily="18" charset="0"/>
              </a:rPr>
              <a:t> practice as a leader.  </a:t>
            </a:r>
          </a:p>
          <a:p>
            <a:pPr marL="0" marR="0">
              <a:spcBef>
                <a:spcPts val="0"/>
              </a:spcBef>
              <a:spcAft>
                <a:spcPts val="0"/>
              </a:spcAft>
            </a:pPr>
            <a:r>
              <a:rPr lang="en-US" sz="1050" dirty="0">
                <a:effectLst/>
                <a:ea typeface="Calibri" panose="020F0502020204030204" pitchFamily="34" charset="0"/>
                <a:cs typeface="Times New Roman" panose="02020603050405020304" pitchFamily="18" charset="0"/>
              </a:rPr>
              <a:t>Can you look at your data and answer the question; “Is this teacher/person better because of the time you spent with him/her?”</a:t>
            </a:r>
          </a:p>
          <a:p>
            <a:r>
              <a:rPr lang="en-US" dirty="0"/>
              <a:t>.  </a:t>
            </a:r>
          </a:p>
        </p:txBody>
      </p:sp>
      <p:sp>
        <p:nvSpPr>
          <p:cNvPr id="4" name="Slide Number Placeholder 3"/>
          <p:cNvSpPr>
            <a:spLocks noGrp="1"/>
          </p:cNvSpPr>
          <p:nvPr>
            <p:ph type="sldNum" sz="quarter" idx="5"/>
          </p:nvPr>
        </p:nvSpPr>
        <p:spPr/>
        <p:txBody>
          <a:bodyPr/>
          <a:lstStyle/>
          <a:p>
            <a:fld id="{F4D5E0CC-C68E-824E-AB54-0DD4A0D99FC8}" type="slidenum">
              <a:rPr lang="en-US" smtClean="0"/>
              <a:t>1</a:t>
            </a:fld>
            <a:endParaRPr lang="en-US"/>
          </a:p>
        </p:txBody>
      </p:sp>
    </p:spTree>
    <p:extLst>
      <p:ext uri="{BB962C8B-B14F-4D97-AF65-F5344CB8AC3E}">
        <p14:creationId xmlns:p14="http://schemas.microsoft.com/office/powerpoint/2010/main" val="1896158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100" dirty="0">
                <a:solidFill>
                  <a:srgbClr val="000000"/>
                </a:solidFill>
                <a:effectLst/>
                <a:latin typeface="Raleway" pitchFamily="2" charset="77"/>
                <a:ea typeface="Times New Roman" panose="02020603050405020304" pitchFamily="18" charset="0"/>
              </a:rPr>
              <a:t>Although most people are not aware of it, the key to finding the root cause of many problems is to “disaggregate” an aggregate number. </a:t>
            </a:r>
            <a:endParaRPr lang="en-US" sz="1100" dirty="0">
              <a:effectLst/>
              <a:latin typeface="Times New Roman" panose="02020603050405020304" pitchFamily="18" charset="0"/>
              <a:ea typeface="Times New Roman" panose="02020603050405020304" pitchFamily="18" charset="0"/>
            </a:endParaRPr>
          </a:p>
          <a:p>
            <a:pPr marL="0" marR="0">
              <a:spcBef>
                <a:spcPts val="0"/>
              </a:spcBef>
            </a:pPr>
            <a:r>
              <a:rPr lang="en-US" sz="1100" dirty="0">
                <a:solidFill>
                  <a:srgbClr val="000000"/>
                </a:solidFill>
                <a:effectLst/>
                <a:latin typeface="Raleway" pitchFamily="2" charset="77"/>
                <a:ea typeface="Times New Roman" panose="02020603050405020304" pitchFamily="18" charset="0"/>
              </a:rPr>
              <a:t>So how do you disaggregate data? First, find relevant sub-aggregates or subgroups. This requires thinking and knowledge of the particular situation</a:t>
            </a:r>
            <a:endParaRPr lang="en-US" dirty="0"/>
          </a:p>
        </p:txBody>
      </p:sp>
      <p:sp>
        <p:nvSpPr>
          <p:cNvPr id="4" name="Slide Number Placeholder 3"/>
          <p:cNvSpPr>
            <a:spLocks noGrp="1"/>
          </p:cNvSpPr>
          <p:nvPr>
            <p:ph type="sldNum" sz="quarter" idx="5"/>
          </p:nvPr>
        </p:nvSpPr>
        <p:spPr/>
        <p:txBody>
          <a:bodyPr/>
          <a:lstStyle/>
          <a:p>
            <a:fld id="{6C4A396A-7E0F-CF48-8F8B-C5AC7498C0B8}" type="slidenum">
              <a:rPr lang="en-US" smtClean="0"/>
              <a:t>10</a:t>
            </a:fld>
            <a:endParaRPr lang="en-US" dirty="0"/>
          </a:p>
        </p:txBody>
      </p:sp>
    </p:spTree>
    <p:extLst>
      <p:ext uri="{BB962C8B-B14F-4D97-AF65-F5344CB8AC3E}">
        <p14:creationId xmlns:p14="http://schemas.microsoft.com/office/powerpoint/2010/main" val="302546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live data.</a:t>
            </a:r>
          </a:p>
        </p:txBody>
      </p:sp>
      <p:sp>
        <p:nvSpPr>
          <p:cNvPr id="4" name="Slide Number Placeholder 3"/>
          <p:cNvSpPr>
            <a:spLocks noGrp="1"/>
          </p:cNvSpPr>
          <p:nvPr>
            <p:ph type="sldNum" sz="quarter" idx="5"/>
          </p:nvPr>
        </p:nvSpPr>
        <p:spPr/>
        <p:txBody>
          <a:bodyPr/>
          <a:lstStyle/>
          <a:p>
            <a:fld id="{F4D5E0CC-C68E-824E-AB54-0DD4A0D99FC8}" type="slidenum">
              <a:rPr lang="en-US" smtClean="0"/>
              <a:t>11</a:t>
            </a:fld>
            <a:endParaRPr lang="en-US"/>
          </a:p>
        </p:txBody>
      </p:sp>
    </p:spTree>
    <p:extLst>
      <p:ext uri="{BB962C8B-B14F-4D97-AF65-F5344CB8AC3E}">
        <p14:creationId xmlns:p14="http://schemas.microsoft.com/office/powerpoint/2010/main" val="2943192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4A396A-7E0F-CF48-8F8B-C5AC7498C0B8}" type="slidenum">
              <a:rPr lang="en-US" smtClean="0"/>
              <a:t>12</a:t>
            </a:fld>
            <a:endParaRPr lang="en-US"/>
          </a:p>
        </p:txBody>
      </p:sp>
    </p:spTree>
    <p:extLst>
      <p:ext uri="{BB962C8B-B14F-4D97-AF65-F5344CB8AC3E}">
        <p14:creationId xmlns:p14="http://schemas.microsoft.com/office/powerpoint/2010/main" val="366921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considered this idea? What’s your why? Purpose?</a:t>
            </a:r>
          </a:p>
          <a:p>
            <a:endParaRPr lang="en-US" dirty="0"/>
          </a:p>
        </p:txBody>
      </p:sp>
      <p:sp>
        <p:nvSpPr>
          <p:cNvPr id="4" name="Slide Number Placeholder 3"/>
          <p:cNvSpPr>
            <a:spLocks noGrp="1"/>
          </p:cNvSpPr>
          <p:nvPr>
            <p:ph type="sldNum" sz="quarter" idx="5"/>
          </p:nvPr>
        </p:nvSpPr>
        <p:spPr/>
        <p:txBody>
          <a:bodyPr/>
          <a:lstStyle/>
          <a:p>
            <a:fld id="{6C4A396A-7E0F-CF48-8F8B-C5AC7498C0B8}" type="slidenum">
              <a:rPr lang="en-US" smtClean="0"/>
              <a:t>2</a:t>
            </a:fld>
            <a:endParaRPr lang="en-US"/>
          </a:p>
        </p:txBody>
      </p:sp>
    </p:spTree>
    <p:extLst>
      <p:ext uri="{BB962C8B-B14F-4D97-AF65-F5344CB8AC3E}">
        <p14:creationId xmlns:p14="http://schemas.microsoft.com/office/powerpoint/2010/main" val="234559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aggregate data in TT</a:t>
            </a:r>
          </a:p>
          <a:p>
            <a:endParaRPr lang="en-US" dirty="0"/>
          </a:p>
          <a:p>
            <a:endParaRPr lang="en-US" dirty="0"/>
          </a:p>
        </p:txBody>
      </p:sp>
      <p:sp>
        <p:nvSpPr>
          <p:cNvPr id="4" name="Slide Number Placeholder 3"/>
          <p:cNvSpPr>
            <a:spLocks noGrp="1"/>
          </p:cNvSpPr>
          <p:nvPr>
            <p:ph type="sldNum" sz="quarter" idx="5"/>
          </p:nvPr>
        </p:nvSpPr>
        <p:spPr/>
        <p:txBody>
          <a:bodyPr/>
          <a:lstStyle/>
          <a:p>
            <a:fld id="{6C4A396A-7E0F-CF48-8F8B-C5AC7498C0B8}" type="slidenum">
              <a:rPr lang="en-US" smtClean="0"/>
              <a:t>3</a:t>
            </a:fld>
            <a:endParaRPr lang="en-US"/>
          </a:p>
        </p:txBody>
      </p:sp>
    </p:spTree>
    <p:extLst>
      <p:ext uri="{BB962C8B-B14F-4D97-AF65-F5344CB8AC3E}">
        <p14:creationId xmlns:p14="http://schemas.microsoft.com/office/powerpoint/2010/main" val="266838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D5E0CC-C68E-824E-AB54-0DD4A0D99FC8}" type="slidenum">
              <a:rPr lang="en-US" smtClean="0"/>
              <a:t>4</a:t>
            </a:fld>
            <a:endParaRPr lang="en-US"/>
          </a:p>
        </p:txBody>
      </p:sp>
    </p:spTree>
    <p:extLst>
      <p:ext uri="{BB962C8B-B14F-4D97-AF65-F5344CB8AC3E}">
        <p14:creationId xmlns:p14="http://schemas.microsoft.com/office/powerpoint/2010/main" val="607276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D5E0CC-C68E-824E-AB54-0DD4A0D99FC8}" type="slidenum">
              <a:rPr lang="en-US" smtClean="0"/>
              <a:t>5</a:t>
            </a:fld>
            <a:endParaRPr lang="en-US"/>
          </a:p>
        </p:txBody>
      </p:sp>
    </p:spTree>
    <p:extLst>
      <p:ext uri="{BB962C8B-B14F-4D97-AF65-F5344CB8AC3E}">
        <p14:creationId xmlns:p14="http://schemas.microsoft.com/office/powerpoint/2010/main" val="4253964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871538"/>
            <a:ext cx="4181475" cy="2352675"/>
          </a:xfrm>
        </p:spPr>
      </p:sp>
      <p:sp>
        <p:nvSpPr>
          <p:cNvPr id="3" name="Notes Placeholder 2"/>
          <p:cNvSpPr>
            <a:spLocks noGrp="1"/>
          </p:cNvSpPr>
          <p:nvPr>
            <p:ph type="body" idx="1"/>
          </p:nvPr>
        </p:nvSpPr>
        <p:spPr/>
        <p:txBody>
          <a:bodyPr/>
          <a:lstStyle/>
          <a:p>
            <a:r>
              <a:rPr lang="en-US" dirty="0"/>
              <a:t>An example – we will not be doing this in today’s 60-minutes but you do have a TTC who can take you to using your data at this level. </a:t>
            </a:r>
          </a:p>
        </p:txBody>
      </p:sp>
      <p:sp>
        <p:nvSpPr>
          <p:cNvPr id="4" name="Slide Number Placeholder 3"/>
          <p:cNvSpPr>
            <a:spLocks noGrp="1"/>
          </p:cNvSpPr>
          <p:nvPr>
            <p:ph type="sldNum" sz="quarter" idx="5"/>
          </p:nvPr>
        </p:nvSpPr>
        <p:spPr/>
        <p:txBody>
          <a:bodyPr/>
          <a:lstStyle/>
          <a:p>
            <a:fld id="{560E63B2-D433-497B-82B7-B837A3F36A27}" type="slidenum">
              <a:rPr lang="en-US" smtClean="0"/>
              <a:t>6</a:t>
            </a:fld>
            <a:endParaRPr lang="en-US"/>
          </a:p>
        </p:txBody>
      </p:sp>
    </p:spTree>
    <p:extLst>
      <p:ext uri="{BB962C8B-B14F-4D97-AF65-F5344CB8AC3E}">
        <p14:creationId xmlns:p14="http://schemas.microsoft.com/office/powerpoint/2010/main" val="2149777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ts val="1725"/>
              </a:lnSpc>
              <a:spcBef>
                <a:spcPts val="0"/>
              </a:spcBef>
              <a:spcAft>
                <a:spcPts val="0"/>
              </a:spcAft>
            </a:pPr>
            <a:r>
              <a:rPr lang="en-US" sz="1200" dirty="0">
                <a:solidFill>
                  <a:srgbClr val="2C2E35"/>
                </a:solidFill>
                <a:effectLst/>
                <a:latin typeface="Calibri" panose="020F0502020204030204" pitchFamily="34" charset="0"/>
                <a:ea typeface="Times New Roman" panose="02020603050405020304" pitchFamily="18" charset="0"/>
              </a:rPr>
              <a:t>To aggregate data is to compile and summarize data; to disaggregate data is to break down aggregated data into component parts or smaller units of data.</a:t>
            </a:r>
            <a:r>
              <a:rPr lang="en-US" sz="1200" i="1" dirty="0">
                <a:solidFill>
                  <a:srgbClr val="4472C4"/>
                </a:solidFill>
                <a:effectLst/>
                <a:latin typeface="Calibri" panose="020F0502020204030204" pitchFamily="34" charset="0"/>
                <a:ea typeface="Times New Roman" panose="02020603050405020304" pitchFamily="18" charset="0"/>
              </a:rPr>
              <a:t> While this distinction between aggregated and disaggregated data may appear straightforward, there is a nuance worth discussing: a lot of “disaggregated” data in TimeTrack is actually data that has been technically </a:t>
            </a:r>
            <a:r>
              <a:rPr lang="en-US" sz="1200" i="0" dirty="0">
                <a:solidFill>
                  <a:srgbClr val="4472C4"/>
                </a:solidFill>
                <a:effectLst/>
                <a:latin typeface="Calibri" panose="020F0502020204030204" pitchFamily="34" charset="0"/>
                <a:ea typeface="Times New Roman" panose="02020603050405020304" pitchFamily="18" charset="0"/>
              </a:rPr>
              <a:t>aggregated</a:t>
            </a:r>
            <a:r>
              <a:rPr lang="en-US" sz="1200" i="1" dirty="0">
                <a:solidFill>
                  <a:srgbClr val="4472C4"/>
                </a:solidFill>
                <a:effectLst/>
                <a:latin typeface="Calibri" panose="020F0502020204030204" pitchFamily="34" charset="0"/>
                <a:ea typeface="Times New Roman" panose="02020603050405020304" pitchFamily="18" charset="0"/>
              </a:rPr>
              <a:t>, at some level. When investigating or reporting on topics such as </a:t>
            </a:r>
            <a:r>
              <a:rPr lang="en-US" sz="1200" i="0" dirty="0">
                <a:solidFill>
                  <a:srgbClr val="4472C4"/>
                </a:solidFill>
                <a:effectLst/>
                <a:latin typeface="Calibri" panose="020F0502020204030204" pitchFamily="34" charset="0"/>
                <a:ea typeface="Times New Roman" panose="02020603050405020304" pitchFamily="18" charset="0"/>
              </a:rPr>
              <a:t>aggregate data</a:t>
            </a:r>
            <a:r>
              <a:rPr lang="en-US" sz="1200" i="1" dirty="0">
                <a:solidFill>
                  <a:srgbClr val="4472C4"/>
                </a:solidFill>
                <a:effectLst/>
                <a:latin typeface="Calibri" panose="020F0502020204030204" pitchFamily="34" charset="0"/>
                <a:ea typeface="Times New Roman" panose="02020603050405020304" pitchFamily="18" charset="0"/>
              </a:rPr>
              <a:t> or</a:t>
            </a:r>
            <a:r>
              <a:rPr lang="en-US" sz="1200" i="0" dirty="0">
                <a:solidFill>
                  <a:srgbClr val="4472C4"/>
                </a:solidFill>
                <a:effectLst/>
                <a:latin typeface="Calibri" panose="020F0502020204030204" pitchFamily="34" charset="0"/>
                <a:ea typeface="Times New Roman" panose="02020603050405020304" pitchFamily="18" charset="0"/>
              </a:rPr>
              <a:t> disaggregated data</a:t>
            </a:r>
            <a:r>
              <a:rPr lang="en-US" sz="1200" i="1" dirty="0">
                <a:solidFill>
                  <a:srgbClr val="4472C4"/>
                </a:solidFill>
                <a:effectLst/>
                <a:latin typeface="Calibri" panose="020F0502020204030204" pitchFamily="34" charset="0"/>
                <a:ea typeface="Times New Roman" panose="02020603050405020304" pitchFamily="18" charset="0"/>
              </a:rPr>
              <a:t>, it is important to determine precisely how the terms are being used in a particular context.</a:t>
            </a:r>
          </a:p>
          <a:p>
            <a:endParaRPr lang="en-US" dirty="0"/>
          </a:p>
        </p:txBody>
      </p:sp>
      <p:sp>
        <p:nvSpPr>
          <p:cNvPr id="4" name="Slide Number Placeholder 3"/>
          <p:cNvSpPr>
            <a:spLocks noGrp="1"/>
          </p:cNvSpPr>
          <p:nvPr>
            <p:ph type="sldNum" sz="quarter" idx="5"/>
          </p:nvPr>
        </p:nvSpPr>
        <p:spPr/>
        <p:txBody>
          <a:bodyPr/>
          <a:lstStyle/>
          <a:p>
            <a:fld id="{6C4A396A-7E0F-CF48-8F8B-C5AC7498C0B8}" type="slidenum">
              <a:rPr lang="en-US" smtClean="0"/>
              <a:t>7</a:t>
            </a:fld>
            <a:endParaRPr lang="en-US" dirty="0"/>
          </a:p>
        </p:txBody>
      </p:sp>
    </p:spTree>
    <p:extLst>
      <p:ext uri="{BB962C8B-B14F-4D97-AF65-F5344CB8AC3E}">
        <p14:creationId xmlns:p14="http://schemas.microsoft.com/office/powerpoint/2010/main" val="742868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kern="100" dirty="0">
                <a:solidFill>
                  <a:srgbClr val="2C2E35"/>
                </a:solidFill>
                <a:effectLst/>
                <a:latin typeface="Calibri" panose="020F0502020204030204" pitchFamily="34" charset="0"/>
                <a:ea typeface="Calibri" panose="020F0502020204030204" pitchFamily="34" charset="0"/>
                <a:cs typeface="Calibri" panose="020F0502020204030204" pitchFamily="34" charset="0"/>
              </a:rPr>
              <a:t>While aggregate data such as … can yield a variety of important insights, …the importance of disaggregating data to expose underlying trends and issues such as…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kern="100" dirty="0">
                <a:solidFill>
                  <a:srgbClr val="2C2E35"/>
                </a:solidFill>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kern="100" dirty="0">
                <a:solidFill>
                  <a:srgbClr val="2C2E35"/>
                </a:solidFill>
                <a:effectLst/>
                <a:latin typeface="Calibri" panose="020F0502020204030204" pitchFamily="34" charset="0"/>
                <a:ea typeface="Calibri" panose="020F0502020204030204" pitchFamily="34" charset="0"/>
                <a:cs typeface="Calibri" panose="020F0502020204030204" pitchFamily="34" charset="0"/>
              </a:rPr>
              <a:t>Generally speaking, the main purpose of collecting and reporting aggregate data is to provide useful information about the leader’s instructional time. While aggregate data are essential to understanding where the leader is spending their time, aggregate-data reports are generally limited to the identification of broader trends and patterns in time spent; they are not as useful when it comes to diagnosing deeper underlying patterns and trends, such as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solidFill>
                  <a:srgbClr val="2C2E35"/>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C4A396A-7E0F-CF48-8F8B-C5AC7498C0B8}" type="slidenum">
              <a:rPr lang="en-US" smtClean="0"/>
              <a:t>8</a:t>
            </a:fld>
            <a:endParaRPr lang="en-US" dirty="0"/>
          </a:p>
        </p:txBody>
      </p:sp>
    </p:spTree>
    <p:extLst>
      <p:ext uri="{BB962C8B-B14F-4D97-AF65-F5344CB8AC3E}">
        <p14:creationId xmlns:p14="http://schemas.microsoft.com/office/powerpoint/2010/main" val="2884113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17AAB-2030-EFE7-73E5-CCF1FDB02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A70A7-45CC-A8F8-23E2-3BDD78A04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E4176-318C-8D11-3F15-3047F7182F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2EE294-1D72-E4FE-6C8D-927DD9ED3962}"/>
              </a:ext>
            </a:extLst>
          </p:cNvPr>
          <p:cNvSpPr>
            <a:spLocks noGrp="1"/>
          </p:cNvSpPr>
          <p:nvPr>
            <p:ph type="sldNum" sz="quarter" idx="5"/>
          </p:nvPr>
        </p:nvSpPr>
        <p:spPr/>
        <p:txBody>
          <a:bodyPr/>
          <a:lstStyle/>
          <a:p>
            <a:fld id="{6C4A396A-7E0F-CF48-8F8B-C5AC7498C0B8}" type="slidenum">
              <a:rPr lang="en-US" smtClean="0"/>
              <a:t>9</a:t>
            </a:fld>
            <a:endParaRPr lang="en-US"/>
          </a:p>
        </p:txBody>
      </p:sp>
    </p:spTree>
    <p:extLst>
      <p:ext uri="{BB962C8B-B14F-4D97-AF65-F5344CB8AC3E}">
        <p14:creationId xmlns:p14="http://schemas.microsoft.com/office/powerpoint/2010/main" val="1837259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2/14/24</a:t>
            </a:fld>
            <a:endParaRPr lang="en-US" dirty="0"/>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33401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2/14/24</a:t>
            </a:fld>
            <a:endParaRPr lang="en-US" dirty="0"/>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27668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2/14/24</a:t>
            </a:fld>
            <a:endParaRPr lang="en-US" dirty="0"/>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90048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2/14/24</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78012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2/14/24</a:t>
            </a:fld>
            <a:endParaRPr lang="en-US" dirty="0"/>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45149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2/14/24</a:t>
            </a:fld>
            <a:endParaRPr lang="en-US" dirty="0"/>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79561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2/14/24</a:t>
            </a:fld>
            <a:endParaRPr lang="en-US" dirty="0"/>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131391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2/14/24</a:t>
            </a:fld>
            <a:endParaRPr lang="en-US" dirty="0"/>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82819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2/14/24</a:t>
            </a:fld>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17312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2/14/24</a:t>
            </a:fld>
            <a:endParaRPr lang="en-US" dirty="0"/>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80644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2/14/24</a:t>
            </a:fld>
            <a:endParaRPr lang="en-US" dirty="0"/>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92927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2/14/24</a:t>
            </a:fld>
            <a:endParaRPr lang="en-US" dirty="0"/>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dirty="0"/>
          </a:p>
        </p:txBody>
      </p:sp>
    </p:spTree>
    <p:extLst>
      <p:ext uri="{BB962C8B-B14F-4D97-AF65-F5344CB8AC3E}">
        <p14:creationId xmlns:p14="http://schemas.microsoft.com/office/powerpoint/2010/main" val="2211170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amprocess.com/_files/ugd/7af9ae_144c6f2e7f884d6a85f671ee529ba87c.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samprocess.com/_files/ugd/7af9ae_22fe5ec47bd94942b518cbebd1ae73a7.pdf" TargetMode="External"/><Relationship Id="rId5" Type="http://schemas.openxmlformats.org/officeDocument/2006/relationships/hyperlink" Target="https://www.samprocess.com/_files/ugd/7af9ae_11b4e1fcf193470295ba4be60f346992.pdf" TargetMode="External"/><Relationship Id="rId4" Type="http://schemas.openxmlformats.org/officeDocument/2006/relationships/hyperlink" Target="https://www.samprocess.com/_files/ugd/7af9ae_1cb1d05555f94f0288bfb364d356664a.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7FD5E2-F5EB-8514-D26D-422A9A85CDA5}"/>
              </a:ext>
            </a:extLst>
          </p:cNvPr>
          <p:cNvSpPr>
            <a:spLocks noGrp="1"/>
          </p:cNvSpPr>
          <p:nvPr>
            <p:ph type="ctrTitle"/>
          </p:nvPr>
        </p:nvSpPr>
        <p:spPr>
          <a:xfrm>
            <a:off x="1104899" y="2355112"/>
            <a:ext cx="6933112" cy="3237615"/>
          </a:xfrm>
        </p:spPr>
        <p:txBody>
          <a:bodyPr>
            <a:normAutofit/>
          </a:bodyPr>
          <a:lstStyle/>
          <a:p>
            <a:pPr algn="l"/>
            <a:r>
              <a:rPr lang="en-US" dirty="0"/>
              <a:t>Become a Data Knight</a:t>
            </a:r>
          </a:p>
        </p:txBody>
      </p:sp>
      <p:sp>
        <p:nvSpPr>
          <p:cNvPr id="3" name="Subtitle 2">
            <a:extLst>
              <a:ext uri="{FF2B5EF4-FFF2-40B4-BE49-F238E27FC236}">
                <a16:creationId xmlns:a16="http://schemas.microsoft.com/office/drawing/2014/main" id="{C7EA18A5-102B-5FCE-D330-87804345B5C8}"/>
              </a:ext>
            </a:extLst>
          </p:cNvPr>
          <p:cNvSpPr>
            <a:spLocks noGrp="1"/>
          </p:cNvSpPr>
          <p:nvPr>
            <p:ph type="subTitle" idx="1"/>
          </p:nvPr>
        </p:nvSpPr>
        <p:spPr>
          <a:xfrm>
            <a:off x="1104899" y="1265273"/>
            <a:ext cx="5916873" cy="1066522"/>
          </a:xfrm>
        </p:spPr>
        <p:txBody>
          <a:bodyPr>
            <a:normAutofit fontScale="70000" lnSpcReduction="20000"/>
          </a:bodyPr>
          <a:lstStyle/>
          <a:p>
            <a:r>
              <a:rPr lang="en-US" dirty="0"/>
              <a:t>Using TimeTrack Data, Charts &amp; Graphs, </a:t>
            </a:r>
          </a:p>
          <a:p>
            <a:pPr algn="l"/>
            <a:r>
              <a:rPr lang="en-US" dirty="0"/>
              <a:t>to further reflect on how and whether time is making a positive difference in teacher practice.</a:t>
            </a:r>
          </a:p>
        </p:txBody>
      </p:sp>
      <p:pic>
        <p:nvPicPr>
          <p:cNvPr id="4" name="Picture 3" descr="Traditional metal armor">
            <a:extLst>
              <a:ext uri="{FF2B5EF4-FFF2-40B4-BE49-F238E27FC236}">
                <a16:creationId xmlns:a16="http://schemas.microsoft.com/office/drawing/2014/main" id="{DB7C1F5E-059C-8174-9FD9-346172D995DF}"/>
              </a:ext>
            </a:extLst>
          </p:cNvPr>
          <p:cNvPicPr>
            <a:picLocks noChangeAspect="1"/>
          </p:cNvPicPr>
          <p:nvPr/>
        </p:nvPicPr>
        <p:blipFill rotWithShape="1">
          <a:blip r:embed="rId3"/>
          <a:srcRect l="47441" r="18227" b="2"/>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cxnSp>
        <p:nvCxnSpPr>
          <p:cNvPr id="11" name="Straight Connector 10">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94B5FF0-E0B3-BA08-7EF8-EC7E1B4A6FE3}"/>
              </a:ext>
            </a:extLst>
          </p:cNvPr>
          <p:cNvSpPr txBox="1"/>
          <p:nvPr/>
        </p:nvSpPr>
        <p:spPr>
          <a:xfrm>
            <a:off x="279400" y="6121400"/>
            <a:ext cx="2903359" cy="646331"/>
          </a:xfrm>
          <a:prstGeom prst="rect">
            <a:avLst/>
          </a:prstGeom>
          <a:noFill/>
        </p:spPr>
        <p:txBody>
          <a:bodyPr wrap="none" rtlCol="0">
            <a:spAutoFit/>
          </a:bodyPr>
          <a:lstStyle/>
          <a:p>
            <a:r>
              <a:rPr lang="en-US" dirty="0"/>
              <a:t>Debra Sykes</a:t>
            </a:r>
          </a:p>
          <a:p>
            <a:r>
              <a:rPr lang="en-US" dirty="0"/>
              <a:t>Time Change Specialist &amp; Coach</a:t>
            </a:r>
          </a:p>
        </p:txBody>
      </p:sp>
    </p:spTree>
    <p:extLst>
      <p:ext uri="{BB962C8B-B14F-4D97-AF65-F5344CB8AC3E}">
        <p14:creationId xmlns:p14="http://schemas.microsoft.com/office/powerpoint/2010/main" val="11804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CA7A60-8DF8-4B78-BFE3-B372B90AB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3">
            <a:extLst>
              <a:ext uri="{FF2B5EF4-FFF2-40B4-BE49-F238E27FC236}">
                <a16:creationId xmlns:a16="http://schemas.microsoft.com/office/drawing/2014/main" id="{FF4BD241-F172-410B-B0DE-9D7344B35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4850735" cy="685799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320626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320626 w 6125882"/>
              <a:gd name="connsiteY4" fmla="*/ 0 h 6857998"/>
              <a:gd name="connsiteX0" fmla="*/ 2034528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034528 w 5839784"/>
              <a:gd name="connsiteY4" fmla="*/ 0 h 6857998"/>
              <a:gd name="connsiteX0" fmla="*/ 2482758 w 5839784"/>
              <a:gd name="connsiteY0" fmla="*/ 10951 h 6857998"/>
              <a:gd name="connsiteX1" fmla="*/ 5839784 w 5839784"/>
              <a:gd name="connsiteY1" fmla="*/ 0 h 6857998"/>
              <a:gd name="connsiteX2" fmla="*/ 5839784 w 5839784"/>
              <a:gd name="connsiteY2" fmla="*/ 6857998 h 6857998"/>
              <a:gd name="connsiteX3" fmla="*/ 0 w 5839784"/>
              <a:gd name="connsiteY3" fmla="*/ 6856093 h 6857998"/>
              <a:gd name="connsiteX4" fmla="*/ 2482758 w 5839784"/>
              <a:gd name="connsiteY4" fmla="*/ 10951 h 6857998"/>
              <a:gd name="connsiteX0" fmla="*/ 2495565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495565 w 5839784"/>
              <a:gd name="connsiteY4" fmla="*/ 0 h 6857998"/>
              <a:gd name="connsiteX0" fmla="*/ 2328480 w 5672699"/>
              <a:gd name="connsiteY0" fmla="*/ 0 h 6857998"/>
              <a:gd name="connsiteX1" fmla="*/ 5672699 w 5672699"/>
              <a:gd name="connsiteY1" fmla="*/ 0 h 6857998"/>
              <a:gd name="connsiteX2" fmla="*/ 5672699 w 5672699"/>
              <a:gd name="connsiteY2" fmla="*/ 6857998 h 6857998"/>
              <a:gd name="connsiteX3" fmla="*/ 0 w 5672699"/>
              <a:gd name="connsiteY3" fmla="*/ 6856093 h 6857998"/>
              <a:gd name="connsiteX4" fmla="*/ 2328480 w 5672699"/>
              <a:gd name="connsiteY4" fmla="*/ 0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699" h="6857998">
                <a:moveTo>
                  <a:pt x="2328480" y="0"/>
                </a:moveTo>
                <a:lnTo>
                  <a:pt x="5672699" y="0"/>
                </a:lnTo>
                <a:lnTo>
                  <a:pt x="5672699" y="6857998"/>
                </a:lnTo>
                <a:lnTo>
                  <a:pt x="0" y="6856093"/>
                </a:lnTo>
                <a:lnTo>
                  <a:pt x="232848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F3C838-0D43-039D-187E-4F3845312B1F}"/>
              </a:ext>
            </a:extLst>
          </p:cNvPr>
          <p:cNvSpPr>
            <a:spLocks noGrp="1"/>
          </p:cNvSpPr>
          <p:nvPr>
            <p:ph type="title"/>
          </p:nvPr>
        </p:nvSpPr>
        <p:spPr>
          <a:xfrm>
            <a:off x="668005" y="657225"/>
            <a:ext cx="4182729" cy="3569822"/>
          </a:xfrm>
        </p:spPr>
        <p:txBody>
          <a:bodyPr anchor="t">
            <a:normAutofit/>
          </a:bodyPr>
          <a:lstStyle/>
          <a:p>
            <a:r>
              <a:rPr lang="en-US" sz="3700" dirty="0"/>
              <a:t>Disaggregate Data</a:t>
            </a:r>
          </a:p>
        </p:txBody>
      </p:sp>
      <p:cxnSp>
        <p:nvCxnSpPr>
          <p:cNvPr id="24" name="Straight Connector 23">
            <a:extLst>
              <a:ext uri="{FF2B5EF4-FFF2-40B4-BE49-F238E27FC236}">
                <a16:creationId xmlns:a16="http://schemas.microsoft.com/office/drawing/2014/main" id="{F1CEFB97-33B1-4F90-A6B8-EAA26EEA1E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93" y="4305300"/>
            <a:ext cx="4515220" cy="25527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B9F11FD-B1B3-5C0E-FB39-D0B0DEECA3EF}"/>
              </a:ext>
            </a:extLst>
          </p:cNvPr>
          <p:cNvSpPr>
            <a:spLocks noGrp="1"/>
          </p:cNvSpPr>
          <p:nvPr>
            <p:ph type="dt" sz="half" idx="10"/>
          </p:nvPr>
        </p:nvSpPr>
        <p:spPr>
          <a:xfrm>
            <a:off x="7337102" y="6398878"/>
            <a:ext cx="4193908" cy="365125"/>
          </a:xfrm>
        </p:spPr>
        <p:txBody>
          <a:bodyPr>
            <a:normAutofit/>
          </a:bodyPr>
          <a:lstStyle/>
          <a:p>
            <a:pPr>
              <a:spcAft>
                <a:spcPts val="600"/>
              </a:spcAft>
            </a:pPr>
            <a:fld id="{3AE4A307-DA82-9B4D-8327-4D3C57B77CFD}" type="datetime1">
              <a:rPr lang="en-US"/>
              <a:pPr>
                <a:spcAft>
                  <a:spcPts val="600"/>
                </a:spcAft>
              </a:pPr>
              <a:t>2/14/24</a:t>
            </a:fld>
            <a:endParaRPr lang="en-US"/>
          </a:p>
        </p:txBody>
      </p:sp>
      <p:sp>
        <p:nvSpPr>
          <p:cNvPr id="5" name="Slide Number Placeholder 4">
            <a:extLst>
              <a:ext uri="{FF2B5EF4-FFF2-40B4-BE49-F238E27FC236}">
                <a16:creationId xmlns:a16="http://schemas.microsoft.com/office/drawing/2014/main" id="{493250C7-5998-DA83-B21E-82027901A6AC}"/>
              </a:ext>
            </a:extLst>
          </p:cNvPr>
          <p:cNvSpPr>
            <a:spLocks noGrp="1"/>
          </p:cNvSpPr>
          <p:nvPr>
            <p:ph type="sldNum" sz="quarter" idx="12"/>
          </p:nvPr>
        </p:nvSpPr>
        <p:spPr>
          <a:xfrm>
            <a:off x="11602477" y="6398878"/>
            <a:ext cx="470887" cy="365125"/>
          </a:xfrm>
        </p:spPr>
        <p:txBody>
          <a:bodyPr>
            <a:normAutofit/>
          </a:bodyPr>
          <a:lstStyle/>
          <a:p>
            <a:pPr>
              <a:spcAft>
                <a:spcPts val="600"/>
              </a:spcAft>
            </a:pPr>
            <a:fld id="{7C1AD118-4D72-8249-A7FD-18E57A597D63}" type="slidenum">
              <a:rPr lang="en-US" smtClean="0"/>
              <a:pPr>
                <a:spcAft>
                  <a:spcPts val="600"/>
                </a:spcAft>
              </a:pPr>
              <a:t>10</a:t>
            </a:fld>
            <a:endParaRPr lang="en-US" dirty="0"/>
          </a:p>
        </p:txBody>
      </p:sp>
      <p:graphicFrame>
        <p:nvGraphicFramePr>
          <p:cNvPr id="16" name="Content Placeholder 2">
            <a:extLst>
              <a:ext uri="{FF2B5EF4-FFF2-40B4-BE49-F238E27FC236}">
                <a16:creationId xmlns:a16="http://schemas.microsoft.com/office/drawing/2014/main" id="{D800D3CF-77B6-E08C-18DC-1F3BD20C5766}"/>
              </a:ext>
            </a:extLst>
          </p:cNvPr>
          <p:cNvGraphicFramePr>
            <a:graphicFrameLocks noGrp="1"/>
          </p:cNvGraphicFramePr>
          <p:nvPr>
            <p:ph idx="1"/>
            <p:extLst>
              <p:ext uri="{D42A27DB-BD31-4B8C-83A1-F6EECF244321}">
                <p14:modId xmlns:p14="http://schemas.microsoft.com/office/powerpoint/2010/main" val="3878148609"/>
              </p:ext>
            </p:extLst>
          </p:nvPr>
        </p:nvGraphicFramePr>
        <p:xfrm>
          <a:off x="5146923" y="832268"/>
          <a:ext cx="6289466" cy="5146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306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93534-B28D-FB18-141D-69C74284E872}"/>
              </a:ext>
            </a:extLst>
          </p:cNvPr>
          <p:cNvSpPr>
            <a:spLocks noGrp="1"/>
          </p:cNvSpPr>
          <p:nvPr>
            <p:ph type="title"/>
          </p:nvPr>
        </p:nvSpPr>
        <p:spPr/>
        <p:txBody>
          <a:bodyPr/>
          <a:lstStyle/>
          <a:p>
            <a:pPr algn="ctr"/>
            <a:r>
              <a:rPr lang="en-US" b="1" i="0" dirty="0">
                <a:solidFill>
                  <a:srgbClr val="000000"/>
                </a:solidFill>
                <a:effectLst/>
              </a:rPr>
              <a:t>Written Tools for SAM Teams</a:t>
            </a:r>
            <a:br>
              <a:rPr lang="en-US" b="1" i="0" dirty="0">
                <a:solidFill>
                  <a:srgbClr val="000000"/>
                </a:solidFill>
                <a:effectLst/>
              </a:rPr>
            </a:br>
            <a:endParaRPr lang="en-US" dirty="0"/>
          </a:p>
        </p:txBody>
      </p:sp>
      <p:sp>
        <p:nvSpPr>
          <p:cNvPr id="3" name="Content Placeholder 2">
            <a:extLst>
              <a:ext uri="{FF2B5EF4-FFF2-40B4-BE49-F238E27FC236}">
                <a16:creationId xmlns:a16="http://schemas.microsoft.com/office/drawing/2014/main" id="{8C4BABDA-E130-3ACB-1BF5-009C57898BD6}"/>
              </a:ext>
            </a:extLst>
          </p:cNvPr>
          <p:cNvSpPr>
            <a:spLocks noGrp="1"/>
          </p:cNvSpPr>
          <p:nvPr>
            <p:ph idx="1"/>
          </p:nvPr>
        </p:nvSpPr>
        <p:spPr/>
        <p:txBody>
          <a:bodyPr/>
          <a:lstStyle/>
          <a:p>
            <a:pPr marL="0" indent="0" algn="l" rtl="0" fontAlgn="base">
              <a:buNone/>
            </a:pPr>
            <a:r>
              <a:rPr lang="en-US" b="1" i="0" dirty="0">
                <a:solidFill>
                  <a:srgbClr val="000000"/>
                </a:solidFill>
                <a:effectLst/>
                <a:latin typeface="Arial" panose="020B0604020202020204" pitchFamily="34" charset="0"/>
              </a:rPr>
              <a:t>Data Series Documents</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hlinkClick r:id="rId3"/>
              </a:rPr>
              <a:t>Data Series 1 Instructional Leadership Time </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hlinkClick r:id="rId4"/>
              </a:rPr>
              <a:t>Data Series 2 Top 5 Instructional Descriptors Part 1 </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hlinkClick r:id="rId5"/>
              </a:rPr>
              <a:t>Data Series 2 Top 5 Instructional Descriptors Part 2 </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hlinkClick r:id="rId6"/>
              </a:rPr>
              <a:t>Data Series 3 Top 5 Individuals </a:t>
            </a:r>
            <a:endParaRPr lang="en-US"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21845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36">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38"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40">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2"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descr="A screenshot of a computer&#10;&#10;Description automatically generated with medium confidence">
            <a:extLst>
              <a:ext uri="{FF2B5EF4-FFF2-40B4-BE49-F238E27FC236}">
                <a16:creationId xmlns:a16="http://schemas.microsoft.com/office/drawing/2014/main" id="{A97FA4BF-70FA-8E01-B71F-EBF470C6632C}"/>
              </a:ext>
            </a:extLst>
          </p:cNvPr>
          <p:cNvPicPr>
            <a:picLocks noChangeAspect="1"/>
          </p:cNvPicPr>
          <p:nvPr/>
        </p:nvPicPr>
        <p:blipFill rotWithShape="1">
          <a:blip r:embed="rId3"/>
          <a:srcRect l="17933" r="26836" b="1"/>
          <a:stretch/>
        </p:blipFill>
        <p:spPr>
          <a:xfrm>
            <a:off x="7082810" y="841663"/>
            <a:ext cx="4166151" cy="5185923"/>
          </a:xfrm>
          <a:prstGeom prst="rect">
            <a:avLst/>
          </a:prstGeom>
        </p:spPr>
      </p:pic>
      <p:grpSp>
        <p:nvGrpSpPr>
          <p:cNvPr id="58" name="Group 44">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46" name="Freeform: Shape 45">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46">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48">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a:extLst>
              <a:ext uri="{FF2B5EF4-FFF2-40B4-BE49-F238E27FC236}">
                <a16:creationId xmlns:a16="http://schemas.microsoft.com/office/drawing/2014/main" id="{63EA1FCE-EC72-B33C-3E01-83B98A1E7B14}"/>
              </a:ext>
            </a:extLst>
          </p:cNvPr>
          <p:cNvSpPr>
            <a:spLocks noGrp="1"/>
          </p:cNvSpPr>
          <p:nvPr>
            <p:ph type="dt" sz="half" idx="10"/>
          </p:nvPr>
        </p:nvSpPr>
        <p:spPr>
          <a:xfrm rot="5400000">
            <a:off x="10725912" y="987552"/>
            <a:ext cx="2286000" cy="640080"/>
          </a:xfrm>
        </p:spPr>
        <p:txBody>
          <a:bodyPr anchor="ctr">
            <a:normAutofit/>
          </a:bodyPr>
          <a:lstStyle/>
          <a:p>
            <a:pPr algn="r">
              <a:spcAft>
                <a:spcPts val="600"/>
              </a:spcAft>
            </a:pPr>
            <a:fld id="{3AE4A307-DA82-9B4D-8327-4D3C57B77CFD}" type="datetime1">
              <a:rPr lang="en-US" sz="1000">
                <a:solidFill>
                  <a:schemeClr val="tx2"/>
                </a:solidFill>
              </a:rPr>
              <a:pPr algn="r">
                <a:spcAft>
                  <a:spcPts val="600"/>
                </a:spcAft>
              </a:pPr>
              <a:t>2/14/24</a:t>
            </a:fld>
            <a:endParaRPr lang="en-US" sz="1000">
              <a:solidFill>
                <a:schemeClr val="tx2"/>
              </a:solidFill>
            </a:endParaRPr>
          </a:p>
        </p:txBody>
      </p:sp>
      <p:sp>
        <p:nvSpPr>
          <p:cNvPr id="3" name="Content Placeholder 2">
            <a:extLst>
              <a:ext uri="{FF2B5EF4-FFF2-40B4-BE49-F238E27FC236}">
                <a16:creationId xmlns:a16="http://schemas.microsoft.com/office/drawing/2014/main" id="{40674460-909F-BCA8-1E30-B69051DD4291}"/>
              </a:ext>
            </a:extLst>
          </p:cNvPr>
          <p:cNvSpPr>
            <a:spLocks noGrp="1"/>
          </p:cNvSpPr>
          <p:nvPr>
            <p:ph idx="1"/>
          </p:nvPr>
        </p:nvSpPr>
        <p:spPr>
          <a:xfrm>
            <a:off x="1116811" y="2978633"/>
            <a:ext cx="5821537" cy="2851134"/>
          </a:xfrm>
        </p:spPr>
        <p:txBody>
          <a:bodyPr anchor="t">
            <a:normAutofit/>
          </a:bodyPr>
          <a:lstStyle/>
          <a:p>
            <a:pPr marL="0" indent="0">
              <a:buNone/>
            </a:pPr>
            <a:r>
              <a:rPr lang="en-US" kern="0" dirty="0">
                <a:effectLst/>
                <a:ea typeface="Times New Roman" panose="02020603050405020304" pitchFamily="18" charset="0"/>
              </a:rPr>
              <a:t>Start by –</a:t>
            </a:r>
          </a:p>
          <a:p>
            <a:pPr>
              <a:buFont typeface="Wingdings" pitchFamily="2" charset="2"/>
              <a:buChar char="Ø"/>
            </a:pPr>
            <a:r>
              <a:rPr lang="en-US" kern="0" dirty="0">
                <a:effectLst/>
                <a:ea typeface="Times New Roman" panose="02020603050405020304" pitchFamily="18" charset="0"/>
              </a:rPr>
              <a:t> Clearly define the question the user is trying to answer.</a:t>
            </a:r>
            <a:endParaRPr lang="en-US" kern="0" dirty="0">
              <a:ea typeface="Times New Roman" panose="02020603050405020304" pitchFamily="18" charset="0"/>
            </a:endParaRPr>
          </a:p>
          <a:p>
            <a:pPr>
              <a:buFont typeface="Wingdings" pitchFamily="2" charset="2"/>
              <a:buChar char="Ø"/>
            </a:pPr>
            <a:r>
              <a:rPr lang="en-US" kern="0" dirty="0">
                <a:ea typeface="Times New Roman" panose="02020603050405020304" pitchFamily="18" charset="0"/>
              </a:rPr>
              <a:t> D</a:t>
            </a:r>
            <a:r>
              <a:rPr lang="en-US" kern="0" dirty="0">
                <a:effectLst/>
                <a:ea typeface="Times New Roman" panose="02020603050405020304" pitchFamily="18" charset="0"/>
              </a:rPr>
              <a:t>etermine which graph or graphs will be used.</a:t>
            </a:r>
            <a:endParaRPr lang="en-US" kern="0" dirty="0">
              <a:ea typeface="Times New Roman" panose="02020603050405020304" pitchFamily="18" charset="0"/>
            </a:endParaRPr>
          </a:p>
          <a:p>
            <a:pPr>
              <a:buFont typeface="Wingdings" pitchFamily="2" charset="2"/>
              <a:buChar char="Ø"/>
            </a:pPr>
            <a:r>
              <a:rPr lang="en-US" kern="0" dirty="0">
                <a:ea typeface="Times New Roman" panose="02020603050405020304" pitchFamily="18" charset="0"/>
              </a:rPr>
              <a:t> E</a:t>
            </a:r>
            <a:r>
              <a:rPr lang="en-US" kern="0" dirty="0">
                <a:effectLst/>
                <a:ea typeface="Times New Roman" panose="02020603050405020304" pitchFamily="18" charset="0"/>
              </a:rPr>
              <a:t>nsure that the data collected are appropriate for that purpose</a:t>
            </a:r>
            <a:r>
              <a:rPr lang="en-US" kern="0" dirty="0">
                <a:ea typeface="Times New Roman" panose="02020603050405020304" pitchFamily="18" charset="0"/>
                <a:cs typeface="Times New Roman" panose="02020603050405020304" pitchFamily="18" charset="0"/>
              </a:rPr>
              <a:t>.</a:t>
            </a:r>
          </a:p>
        </p:txBody>
      </p:sp>
      <p:sp>
        <p:nvSpPr>
          <p:cNvPr id="5" name="Slide Number Placeholder 4">
            <a:extLst>
              <a:ext uri="{FF2B5EF4-FFF2-40B4-BE49-F238E27FC236}">
                <a16:creationId xmlns:a16="http://schemas.microsoft.com/office/drawing/2014/main" id="{4438FB5A-DC59-A8B1-0762-D40F0BAA3B23}"/>
              </a:ext>
            </a:extLst>
          </p:cNvPr>
          <p:cNvSpPr>
            <a:spLocks noGrp="1"/>
          </p:cNvSpPr>
          <p:nvPr>
            <p:ph type="sldNum" sz="quarter" idx="12"/>
          </p:nvPr>
        </p:nvSpPr>
        <p:spPr>
          <a:xfrm>
            <a:off x="11548872" y="6217920"/>
            <a:ext cx="640080" cy="640080"/>
          </a:xfrm>
        </p:spPr>
        <p:txBody>
          <a:bodyPr>
            <a:normAutofit/>
          </a:bodyPr>
          <a:lstStyle/>
          <a:p>
            <a:pPr algn="ctr">
              <a:spcAft>
                <a:spcPts val="600"/>
              </a:spcAft>
            </a:pPr>
            <a:fld id="{7C1AD118-4D72-8249-A7FD-18E57A597D63}" type="slidenum">
              <a:rPr lang="en-US" sz="1600">
                <a:solidFill>
                  <a:schemeClr val="tx2"/>
                </a:solidFill>
              </a:rPr>
              <a:pPr algn="ctr">
                <a:spcAft>
                  <a:spcPts val="600"/>
                </a:spcAft>
              </a:pPr>
              <a:t>12</a:t>
            </a:fld>
            <a:endParaRPr lang="en-US" sz="1600">
              <a:solidFill>
                <a:schemeClr val="tx2"/>
              </a:solidFill>
            </a:endParaRPr>
          </a:p>
        </p:txBody>
      </p:sp>
      <p:sp>
        <p:nvSpPr>
          <p:cNvPr id="2" name="Title 1">
            <a:extLst>
              <a:ext uri="{FF2B5EF4-FFF2-40B4-BE49-F238E27FC236}">
                <a16:creationId xmlns:a16="http://schemas.microsoft.com/office/drawing/2014/main" id="{8C8D1005-B598-3BF1-03BB-26E40535D5AA}"/>
              </a:ext>
            </a:extLst>
          </p:cNvPr>
          <p:cNvSpPr>
            <a:spLocks noGrp="1"/>
          </p:cNvSpPr>
          <p:nvPr>
            <p:ph type="title"/>
          </p:nvPr>
        </p:nvSpPr>
        <p:spPr>
          <a:xfrm>
            <a:off x="993669" y="711498"/>
            <a:ext cx="6067823" cy="1974568"/>
          </a:xfrm>
        </p:spPr>
        <p:txBody>
          <a:bodyPr anchor="b">
            <a:normAutofit fontScale="90000"/>
          </a:bodyPr>
          <a:lstStyle/>
          <a:p>
            <a:pPr algn="ctr"/>
            <a:r>
              <a:rPr lang="en-US" sz="4000" b="1" dirty="0">
                <a:solidFill>
                  <a:schemeClr val="bg1"/>
                </a:solidFill>
                <a:effectLst/>
                <a:latin typeface="+mn-lt"/>
                <a:ea typeface="Times New Roman" panose="02020603050405020304" pitchFamily="18" charset="0"/>
                <a:cs typeface="Times New Roman" panose="02020603050405020304" pitchFamily="18" charset="0"/>
              </a:rPr>
              <a:t>How Do You Begin to Determine the which  Data to choose in </a:t>
            </a:r>
            <a:r>
              <a:rPr lang="en-US" sz="4000" b="1" dirty="0" err="1">
                <a:solidFill>
                  <a:schemeClr val="bg1"/>
                </a:solidFill>
                <a:effectLst/>
                <a:latin typeface="+mn-lt"/>
                <a:ea typeface="Times New Roman" panose="02020603050405020304" pitchFamily="18" charset="0"/>
                <a:cs typeface="Times New Roman" panose="02020603050405020304" pitchFamily="18" charset="0"/>
              </a:rPr>
              <a:t>TimeTrack</a:t>
            </a:r>
            <a:r>
              <a:rPr lang="en-US" sz="4000" b="1" dirty="0">
                <a:solidFill>
                  <a:schemeClr val="bg1"/>
                </a:solidFill>
                <a:effectLst/>
                <a:latin typeface="+mn-lt"/>
                <a:ea typeface="Times New Roman" panose="02020603050405020304" pitchFamily="18" charset="0"/>
                <a:cs typeface="Times New Roman" panose="02020603050405020304" pitchFamily="18" charset="0"/>
              </a:rPr>
              <a:t>?</a:t>
            </a:r>
            <a:endParaRPr lang="en-US" sz="4000" dirty="0">
              <a:solidFill>
                <a:schemeClr val="bg1"/>
              </a:solidFill>
              <a:latin typeface="+mn-lt"/>
            </a:endParaRPr>
          </a:p>
        </p:txBody>
      </p:sp>
    </p:spTree>
    <p:extLst>
      <p:ext uri="{BB962C8B-B14F-4D97-AF65-F5344CB8AC3E}">
        <p14:creationId xmlns:p14="http://schemas.microsoft.com/office/powerpoint/2010/main" val="2172821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13969F2-ED52-4E5C-B3FC-01E01B8B9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F1D1CA-C367-AFCB-7FF0-D2E9E7E9C20F}"/>
              </a:ext>
            </a:extLst>
          </p:cNvPr>
          <p:cNvSpPr>
            <a:spLocks noGrp="1"/>
          </p:cNvSpPr>
          <p:nvPr>
            <p:ph type="ctrTitle"/>
          </p:nvPr>
        </p:nvSpPr>
        <p:spPr>
          <a:xfrm>
            <a:off x="871869" y="0"/>
            <a:ext cx="5645888" cy="2552405"/>
          </a:xfrm>
        </p:spPr>
        <p:txBody>
          <a:bodyPr anchor="t">
            <a:normAutofit fontScale="90000"/>
          </a:bodyPr>
          <a:lstStyle/>
          <a:p>
            <a:pPr algn="l"/>
            <a:br>
              <a:rPr lang="en-US" b="1" dirty="0">
                <a:ln w="22225">
                  <a:solidFill>
                    <a:schemeClr val="tx1"/>
                  </a:solidFill>
                  <a:miter lim="800000"/>
                </a:ln>
              </a:rPr>
            </a:br>
            <a:r>
              <a:rPr lang="en-US" sz="7200" dirty="0">
                <a:ln w="0"/>
                <a:effectLst>
                  <a:outerShdw blurRad="38100" dist="19050" dir="2700000" algn="tl" rotWithShape="0">
                    <a:schemeClr val="dk1">
                      <a:alpha val="40000"/>
                    </a:schemeClr>
                  </a:outerShdw>
                </a:effectLst>
                <a:cs typeface="Times New Roman" panose="02020603050405020304" pitchFamily="18" charset="0"/>
              </a:rPr>
              <a:t>TimeTrack</a:t>
            </a:r>
            <a:br>
              <a:rPr lang="en-US" sz="7200" dirty="0">
                <a:ln w="0"/>
                <a:effectLst>
                  <a:outerShdw blurRad="38100" dist="19050" dir="2700000" algn="tl" rotWithShape="0">
                    <a:schemeClr val="dk1">
                      <a:alpha val="40000"/>
                    </a:schemeClr>
                  </a:outerShdw>
                </a:effectLst>
                <a:cs typeface="Times New Roman" panose="02020603050405020304" pitchFamily="18" charset="0"/>
              </a:rPr>
            </a:br>
            <a:r>
              <a:rPr lang="en-US" sz="7200" dirty="0">
                <a:ln w="0"/>
                <a:effectLst>
                  <a:outerShdw blurRad="38100" dist="19050" dir="2700000" algn="tl" rotWithShape="0">
                    <a:schemeClr val="dk1">
                      <a:alpha val="40000"/>
                    </a:schemeClr>
                  </a:outerShdw>
                </a:effectLst>
                <a:cs typeface="Times New Roman" panose="02020603050405020304" pitchFamily="18" charset="0"/>
              </a:rPr>
              <a:t>is… </a:t>
            </a:r>
            <a:endParaRPr lang="en-US" sz="7200" dirty="0">
              <a:ln w="22225">
                <a:solidFill>
                  <a:schemeClr val="tx1"/>
                </a:solidFill>
                <a:miter lim="800000"/>
              </a:ln>
              <a:cs typeface="Times New Roman" panose="02020603050405020304" pitchFamily="18" charset="0"/>
            </a:endParaRPr>
          </a:p>
        </p:txBody>
      </p:sp>
      <p:sp>
        <p:nvSpPr>
          <p:cNvPr id="3" name="Subtitle 2">
            <a:extLst>
              <a:ext uri="{FF2B5EF4-FFF2-40B4-BE49-F238E27FC236}">
                <a16:creationId xmlns:a16="http://schemas.microsoft.com/office/drawing/2014/main" id="{84BEA30E-223F-7C9E-3A9C-38BCCD94BBC8}"/>
              </a:ext>
            </a:extLst>
          </p:cNvPr>
          <p:cNvSpPr>
            <a:spLocks noGrp="1"/>
          </p:cNvSpPr>
          <p:nvPr>
            <p:ph type="subTitle" idx="1"/>
          </p:nvPr>
        </p:nvSpPr>
        <p:spPr>
          <a:xfrm>
            <a:off x="777653" y="3149599"/>
            <a:ext cx="5318347" cy="3111205"/>
          </a:xfrm>
        </p:spPr>
        <p:txBody>
          <a:bodyPr anchor="b">
            <a:noAutofit/>
          </a:bodyPr>
          <a:lstStyle/>
          <a:p>
            <a:pPr lvl="1" algn="l">
              <a:lnSpc>
                <a:spcPct val="90000"/>
              </a:lnSpc>
            </a:pPr>
            <a:endParaRPr lang="en-US" sz="5400" dirty="0">
              <a:effectLst/>
              <a:latin typeface="+mj-lt"/>
              <a:ea typeface="Times New Roman" panose="02020603050405020304" pitchFamily="18" charset="0"/>
              <a:cs typeface="Times New Roman" panose="02020603050405020304" pitchFamily="18" charset="0"/>
            </a:endParaRPr>
          </a:p>
          <a:p>
            <a:pPr lvl="1" algn="l">
              <a:lnSpc>
                <a:spcPct val="90000"/>
              </a:lnSpc>
            </a:pPr>
            <a:r>
              <a:rPr lang="en-US" sz="5400" dirty="0">
                <a:latin typeface="+mj-lt"/>
                <a:ea typeface="Times New Roman" panose="02020603050405020304" pitchFamily="18" charset="0"/>
                <a:cs typeface="Times New Roman" panose="02020603050405020304" pitchFamily="18" charset="0"/>
              </a:rPr>
              <a:t>r</a:t>
            </a:r>
            <a:r>
              <a:rPr lang="en-US" sz="5400" dirty="0">
                <a:effectLst/>
                <a:latin typeface="+mj-lt"/>
                <a:ea typeface="Times New Roman" panose="02020603050405020304" pitchFamily="18" charset="0"/>
                <a:cs typeface="Times New Roman" panose="02020603050405020304" pitchFamily="18" charset="0"/>
              </a:rPr>
              <a:t>eally a database </a:t>
            </a:r>
          </a:p>
          <a:p>
            <a:pPr lvl="1" algn="l">
              <a:lnSpc>
                <a:spcPct val="90000"/>
              </a:lnSpc>
            </a:pPr>
            <a:r>
              <a:rPr lang="en-US" sz="5400" dirty="0">
                <a:effectLst/>
                <a:latin typeface="+mj-lt"/>
                <a:ea typeface="Times New Roman" panose="02020603050405020304" pitchFamily="18" charset="0"/>
                <a:cs typeface="Times New Roman" panose="02020603050405020304" pitchFamily="18" charset="0"/>
              </a:rPr>
              <a:t>disguised as a calendar!</a:t>
            </a:r>
          </a:p>
        </p:txBody>
      </p:sp>
      <p:pic>
        <p:nvPicPr>
          <p:cNvPr id="7" name="Picture 6" descr="A screenshot of a computer&#10;&#10;Description automatically generated">
            <a:extLst>
              <a:ext uri="{FF2B5EF4-FFF2-40B4-BE49-F238E27FC236}">
                <a16:creationId xmlns:a16="http://schemas.microsoft.com/office/drawing/2014/main" id="{BE285F64-308A-533C-0777-255E0C90F71F}"/>
              </a:ext>
            </a:extLst>
          </p:cNvPr>
          <p:cNvPicPr>
            <a:picLocks noChangeAspect="1"/>
          </p:cNvPicPr>
          <p:nvPr/>
        </p:nvPicPr>
        <p:blipFill rotWithShape="1">
          <a:blip r:embed="rId3"/>
          <a:srcRect l="22242" r="31387" b="-1"/>
          <a:stretch/>
        </p:blipFill>
        <p:spPr>
          <a:xfrm>
            <a:off x="5879804" y="-6350"/>
            <a:ext cx="6312196" cy="6874330"/>
          </a:xfrm>
          <a:custGeom>
            <a:avLst/>
            <a:gdLst/>
            <a:ahLst/>
            <a:cxnLst/>
            <a:rect l="l" t="t" r="r" b="b"/>
            <a:pathLst>
              <a:path w="6312196" h="6874330">
                <a:moveTo>
                  <a:pt x="2047193" y="0"/>
                </a:moveTo>
                <a:lnTo>
                  <a:pt x="6312196" y="0"/>
                </a:lnTo>
                <a:lnTo>
                  <a:pt x="6312196" y="6874330"/>
                </a:lnTo>
                <a:lnTo>
                  <a:pt x="0" y="6874330"/>
                </a:lnTo>
                <a:close/>
              </a:path>
            </a:pathLst>
          </a:custGeom>
        </p:spPr>
      </p:pic>
      <p:cxnSp>
        <p:nvCxnSpPr>
          <p:cNvPr id="40" name="Straight Connector 39">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34715" y="0"/>
            <a:ext cx="914401"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5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B54B6BC3-2B8F-4DD8-B857-0F8930EC4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 screen&#10;&#10;Description automatically generated">
            <a:extLst>
              <a:ext uri="{FF2B5EF4-FFF2-40B4-BE49-F238E27FC236}">
                <a16:creationId xmlns:a16="http://schemas.microsoft.com/office/drawing/2014/main" id="{DE466481-FF39-5C83-5C6C-4C979CB703C9}"/>
              </a:ext>
            </a:extLst>
          </p:cNvPr>
          <p:cNvPicPr>
            <a:picLocks noChangeAspect="1"/>
          </p:cNvPicPr>
          <p:nvPr/>
        </p:nvPicPr>
        <p:blipFill rotWithShape="1">
          <a:blip r:embed="rId3"/>
          <a:srcRect t="5194" b="14780"/>
          <a:stretch/>
        </p:blipFill>
        <p:spPr>
          <a:xfrm>
            <a:off x="20" y="914400"/>
            <a:ext cx="12198803" cy="5943600"/>
          </a:xfrm>
          <a:prstGeom prst="rect">
            <a:avLst/>
          </a:prstGeom>
        </p:spPr>
      </p:pic>
      <p:sp>
        <p:nvSpPr>
          <p:cNvPr id="2" name="Title 1">
            <a:extLst>
              <a:ext uri="{FF2B5EF4-FFF2-40B4-BE49-F238E27FC236}">
                <a16:creationId xmlns:a16="http://schemas.microsoft.com/office/drawing/2014/main" id="{60F1D1CA-C367-AFCB-7FF0-D2E9E7E9C20F}"/>
              </a:ext>
            </a:extLst>
          </p:cNvPr>
          <p:cNvSpPr>
            <a:spLocks noGrp="1"/>
          </p:cNvSpPr>
          <p:nvPr>
            <p:ph type="ctrTitle"/>
          </p:nvPr>
        </p:nvSpPr>
        <p:spPr>
          <a:xfrm>
            <a:off x="1104900" y="2635624"/>
            <a:ext cx="6232201" cy="3068438"/>
          </a:xfrm>
        </p:spPr>
        <p:txBody>
          <a:bodyPr anchor="b">
            <a:normAutofit/>
          </a:bodyPr>
          <a:lstStyle/>
          <a:p>
            <a:pPr algn="l"/>
            <a:br>
              <a:rPr lang="en-US" sz="4800" b="1">
                <a:ln w="22225">
                  <a:solidFill>
                    <a:schemeClr val="tx1"/>
                  </a:solidFill>
                  <a:miter lim="800000"/>
                </a:ln>
                <a:solidFill>
                  <a:srgbClr val="FFFFFF"/>
                </a:solidFill>
              </a:rPr>
            </a:br>
            <a:r>
              <a:rPr lang="en-US" sz="4800">
                <a:ln w="0"/>
                <a:solidFill>
                  <a:srgbClr val="FFFFFF"/>
                </a:solidFill>
                <a:effectLst>
                  <a:outerShdw blurRad="38100" dist="19050" dir="2700000" algn="tl" rotWithShape="0">
                    <a:schemeClr val="dk1">
                      <a:alpha val="40000"/>
                    </a:schemeClr>
                  </a:outerShdw>
                </a:effectLst>
                <a:cs typeface="Times New Roman" panose="02020603050405020304" pitchFamily="18" charset="0"/>
              </a:rPr>
              <a:t>TimeTrack</a:t>
            </a:r>
            <a:br>
              <a:rPr lang="en-US" sz="4800">
                <a:ln w="0"/>
                <a:solidFill>
                  <a:srgbClr val="FFFFFF"/>
                </a:solidFill>
                <a:effectLst>
                  <a:outerShdw blurRad="38100" dist="19050" dir="2700000" algn="tl" rotWithShape="0">
                    <a:schemeClr val="dk1">
                      <a:alpha val="40000"/>
                    </a:schemeClr>
                  </a:outerShdw>
                </a:effectLst>
                <a:cs typeface="Times New Roman" panose="02020603050405020304" pitchFamily="18" charset="0"/>
              </a:rPr>
            </a:br>
            <a:r>
              <a:rPr lang="en-US" sz="4800">
                <a:ln w="0"/>
                <a:solidFill>
                  <a:srgbClr val="FFFFFF"/>
                </a:solidFill>
                <a:effectLst>
                  <a:outerShdw blurRad="38100" dist="19050" dir="2700000" algn="tl" rotWithShape="0">
                    <a:schemeClr val="dk1">
                      <a:alpha val="40000"/>
                    </a:schemeClr>
                  </a:outerShdw>
                </a:effectLst>
                <a:cs typeface="Times New Roman" panose="02020603050405020304" pitchFamily="18" charset="0"/>
              </a:rPr>
              <a:t>Dashboard</a:t>
            </a:r>
            <a:endParaRPr lang="en-US" sz="4800">
              <a:ln w="22225">
                <a:solidFill>
                  <a:schemeClr val="tx1"/>
                </a:solidFill>
                <a:miter lim="800000"/>
              </a:ln>
              <a:solidFill>
                <a:srgbClr val="FFFFFF"/>
              </a:solidFill>
              <a:cs typeface="Times New Roman" panose="02020603050405020304" pitchFamily="18" charset="0"/>
            </a:endParaRPr>
          </a:p>
        </p:txBody>
      </p:sp>
      <p:sp>
        <p:nvSpPr>
          <p:cNvPr id="65" name="Rectangle 64">
            <a:extLst>
              <a:ext uri="{FF2B5EF4-FFF2-40B4-BE49-F238E27FC236}">
                <a16:creationId xmlns:a16="http://schemas.microsoft.com/office/drawing/2014/main" id="{0E61572A-1D1B-4050-AAAD-AE4B2AB1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14464"/>
            <a:ext cx="12188952" cy="2583133"/>
          </a:xfrm>
          <a:prstGeom prst="rect">
            <a:avLst/>
          </a:prstGeom>
          <a:gradFill>
            <a:gsLst>
              <a:gs pos="42000">
                <a:srgbClr val="000000">
                  <a:alpha val="18000"/>
                </a:srgbClr>
              </a:gs>
              <a:gs pos="0">
                <a:srgbClr val="000000">
                  <a:alpha val="0"/>
                </a:srgbClr>
              </a:gs>
              <a:gs pos="100000">
                <a:srgbClr val="000000">
                  <a:alpha val="2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D8CC6741-2D53-4EFF-85C0-42C95E273C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4293" y="5336275"/>
            <a:ext cx="6507707" cy="152172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00C4E58-6752-4DBB-B0C2-2D3206A079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33465" y="4490113"/>
            <a:ext cx="2058535" cy="237471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3016484-CC7C-B530-1914-CA44D293959B}"/>
              </a:ext>
            </a:extLst>
          </p:cNvPr>
          <p:cNvSpPr txBox="1"/>
          <p:nvPr/>
        </p:nvSpPr>
        <p:spPr>
          <a:xfrm>
            <a:off x="489857" y="130629"/>
            <a:ext cx="11277599" cy="923330"/>
          </a:xfrm>
          <a:prstGeom prst="rect">
            <a:avLst/>
          </a:prstGeom>
          <a:noFill/>
        </p:spPr>
        <p:txBody>
          <a:bodyPr wrap="square" rtlCol="0">
            <a:spAutoFit/>
          </a:bodyPr>
          <a:lstStyle/>
          <a:p>
            <a:pPr algn="ctr"/>
            <a:r>
              <a:rPr lang="en-US" sz="5400" b="1" dirty="0">
                <a:latin typeface="+mj-lt"/>
              </a:rPr>
              <a:t>SPEED ANALYSIS </a:t>
            </a:r>
          </a:p>
        </p:txBody>
      </p:sp>
    </p:spTree>
    <p:extLst>
      <p:ext uri="{BB962C8B-B14F-4D97-AF65-F5344CB8AC3E}">
        <p14:creationId xmlns:p14="http://schemas.microsoft.com/office/powerpoint/2010/main" val="235341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BCD526-D7FA-0655-E80E-3BCB6EBC29D0}"/>
              </a:ext>
            </a:extLst>
          </p:cNvPr>
          <p:cNvPicPr>
            <a:picLocks noChangeAspect="1"/>
          </p:cNvPicPr>
          <p:nvPr/>
        </p:nvPicPr>
        <p:blipFill>
          <a:blip r:embed="rId3"/>
          <a:stretch>
            <a:fillRect/>
          </a:stretch>
        </p:blipFill>
        <p:spPr>
          <a:xfrm>
            <a:off x="5003800" y="512791"/>
            <a:ext cx="7546384" cy="5832418"/>
          </a:xfrm>
          <a:prstGeom prst="rect">
            <a:avLst/>
          </a:prstGeom>
        </p:spPr>
      </p:pic>
      <p:pic>
        <p:nvPicPr>
          <p:cNvPr id="7" name="Picture 6" descr="A screenshot of a white paper with text&#10;&#10;Description automatically generated">
            <a:extLst>
              <a:ext uri="{FF2B5EF4-FFF2-40B4-BE49-F238E27FC236}">
                <a16:creationId xmlns:a16="http://schemas.microsoft.com/office/drawing/2014/main" id="{95E02F18-DF0D-C12E-8C94-1AA7F6418289}"/>
              </a:ext>
            </a:extLst>
          </p:cNvPr>
          <p:cNvPicPr>
            <a:picLocks noChangeAspect="1"/>
          </p:cNvPicPr>
          <p:nvPr/>
        </p:nvPicPr>
        <p:blipFill>
          <a:blip r:embed="rId4"/>
          <a:stretch>
            <a:fillRect/>
          </a:stretch>
        </p:blipFill>
        <p:spPr>
          <a:xfrm>
            <a:off x="0" y="64876"/>
            <a:ext cx="5346700" cy="4354724"/>
          </a:xfrm>
          <a:prstGeom prst="rect">
            <a:avLst/>
          </a:prstGeom>
        </p:spPr>
      </p:pic>
      <p:pic>
        <p:nvPicPr>
          <p:cNvPr id="5" name="Content Placeholder 4">
            <a:extLst>
              <a:ext uri="{FF2B5EF4-FFF2-40B4-BE49-F238E27FC236}">
                <a16:creationId xmlns:a16="http://schemas.microsoft.com/office/drawing/2014/main" id="{63B942B0-4B5B-E108-68C1-73678ECA0432}"/>
              </a:ext>
            </a:extLst>
          </p:cNvPr>
          <p:cNvPicPr>
            <a:picLocks noGrp="1" noChangeAspect="1"/>
          </p:cNvPicPr>
          <p:nvPr>
            <p:ph idx="1"/>
          </p:nvPr>
        </p:nvPicPr>
        <p:blipFill>
          <a:blip r:embed="rId5"/>
          <a:stretch>
            <a:fillRect/>
          </a:stretch>
        </p:blipFill>
        <p:spPr>
          <a:xfrm>
            <a:off x="3533184" y="2930287"/>
            <a:ext cx="3119032" cy="4024313"/>
          </a:xfrm>
        </p:spPr>
      </p:pic>
    </p:spTree>
    <p:extLst>
      <p:ext uri="{BB962C8B-B14F-4D97-AF65-F5344CB8AC3E}">
        <p14:creationId xmlns:p14="http://schemas.microsoft.com/office/powerpoint/2010/main" val="545031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A5BB70-1673-4097-A7F8-BCF5F4F19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23">
            <a:extLst>
              <a:ext uri="{FF2B5EF4-FFF2-40B4-BE49-F238E27FC236}">
                <a16:creationId xmlns:a16="http://schemas.microsoft.com/office/drawing/2014/main" id="{7AA72C55-67D2-47FE-9C0B-01A954C8B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4307196" cy="685799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320626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320626 w 6125882"/>
              <a:gd name="connsiteY4" fmla="*/ 0 h 6857998"/>
              <a:gd name="connsiteX0" fmla="*/ 2034528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034528 w 5839784"/>
              <a:gd name="connsiteY4" fmla="*/ 0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784" h="6857998">
                <a:moveTo>
                  <a:pt x="2034528" y="0"/>
                </a:moveTo>
                <a:lnTo>
                  <a:pt x="5839784" y="0"/>
                </a:lnTo>
                <a:lnTo>
                  <a:pt x="5839784" y="6857998"/>
                </a:lnTo>
                <a:lnTo>
                  <a:pt x="0" y="6856093"/>
                </a:lnTo>
                <a:lnTo>
                  <a:pt x="2034528"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8F7CFD-9573-A2DB-4153-C6F14EC782E6}"/>
              </a:ext>
            </a:extLst>
          </p:cNvPr>
          <p:cNvSpPr>
            <a:spLocks noGrp="1"/>
          </p:cNvSpPr>
          <p:nvPr>
            <p:ph type="title"/>
          </p:nvPr>
        </p:nvSpPr>
        <p:spPr>
          <a:xfrm>
            <a:off x="619306" y="1351452"/>
            <a:ext cx="3596981" cy="3839410"/>
          </a:xfrm>
        </p:spPr>
        <p:txBody>
          <a:bodyPr anchor="t">
            <a:normAutofit/>
          </a:bodyPr>
          <a:lstStyle/>
          <a:p>
            <a:r>
              <a:rPr lang="en-US" sz="3600" b="1" dirty="0"/>
              <a:t>Becoming Data Literate</a:t>
            </a:r>
            <a:br>
              <a:rPr lang="en-US" sz="3600" b="1" dirty="0"/>
            </a:br>
            <a:br>
              <a:rPr lang="en-US" sz="3600" b="1" dirty="0"/>
            </a:br>
            <a:r>
              <a:rPr lang="en-US" sz="3600" b="1" dirty="0" err="1"/>
              <a:t>timetrack</a:t>
            </a:r>
            <a:endParaRPr lang="en-US" sz="3600" b="1" dirty="0"/>
          </a:p>
        </p:txBody>
      </p:sp>
      <p:cxnSp>
        <p:nvCxnSpPr>
          <p:cNvPr id="15" name="Straight Connector 14">
            <a:extLst>
              <a:ext uri="{FF2B5EF4-FFF2-40B4-BE49-F238E27FC236}">
                <a16:creationId xmlns:a16="http://schemas.microsoft.com/office/drawing/2014/main" id="{CED23ACC-C318-4DEB-B776-570408C7FB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20896" y="4496637"/>
            <a:ext cx="3764149" cy="23613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D9BE15-6B66-4F4C-B41A-B2A4C30490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884066"/>
            <a:ext cx="3140110" cy="497393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0C830569-5752-85B1-60DD-A04497F80E95}"/>
              </a:ext>
            </a:extLst>
          </p:cNvPr>
          <p:cNvGraphicFramePr/>
          <p:nvPr>
            <p:extLst>
              <p:ext uri="{D42A27DB-BD31-4B8C-83A1-F6EECF244321}">
                <p14:modId xmlns:p14="http://schemas.microsoft.com/office/powerpoint/2010/main" val="2476857378"/>
              </p:ext>
            </p:extLst>
          </p:nvPr>
        </p:nvGraphicFramePr>
        <p:xfrm>
          <a:off x="4788040" y="728505"/>
          <a:ext cx="6541475" cy="5265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1514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9BDD50-ED43-E2E2-EE87-A2E84A46A6E4}"/>
              </a:ext>
            </a:extLst>
          </p:cNvPr>
          <p:cNvSpPr>
            <a:spLocks noGrp="1"/>
          </p:cNvSpPr>
          <p:nvPr>
            <p:ph type="title"/>
          </p:nvPr>
        </p:nvSpPr>
        <p:spPr>
          <a:xfrm>
            <a:off x="198120" y="76227"/>
            <a:ext cx="11689080" cy="784908"/>
          </a:xfrm>
        </p:spPr>
        <p:style>
          <a:lnRef idx="1">
            <a:schemeClr val="dk1"/>
          </a:lnRef>
          <a:fillRef idx="3">
            <a:schemeClr val="dk1"/>
          </a:fillRef>
          <a:effectRef idx="2">
            <a:schemeClr val="dk1"/>
          </a:effectRef>
          <a:fontRef idx="minor">
            <a:schemeClr val="lt1"/>
          </a:fontRef>
        </p:style>
        <p:txBody>
          <a:bodyPr>
            <a:noAutofit/>
          </a:bodyPr>
          <a:lstStyle/>
          <a:p>
            <a:pPr algn="ctr"/>
            <a:r>
              <a:rPr lang="en-US" sz="2500" dirty="0">
                <a:solidFill>
                  <a:schemeClr val="bg1"/>
                </a:solidFill>
                <a:effectLst>
                  <a:outerShdw blurRad="38100" dist="38100" dir="2700000" algn="tl">
                    <a:srgbClr val="000000">
                      <a:alpha val="43137"/>
                    </a:srgbClr>
                  </a:outerShdw>
                </a:effectLst>
                <a:latin typeface="Trade Gothic Next HvyCd" panose="020B0906040303020004" pitchFamily="34" charset="0"/>
              </a:rPr>
              <a:t>Strategic Goal Area #2: Staff Effectiveness: </a:t>
            </a:r>
            <a:br>
              <a:rPr lang="en-US" sz="2500" dirty="0">
                <a:solidFill>
                  <a:schemeClr val="bg1"/>
                </a:solidFill>
                <a:effectLst>
                  <a:outerShdw blurRad="38100" dist="38100" dir="2700000" algn="tl">
                    <a:srgbClr val="000000">
                      <a:alpha val="43137"/>
                    </a:srgbClr>
                  </a:outerShdw>
                </a:effectLst>
                <a:latin typeface="Trade Gothic Next HvyCd" panose="020B0906040303020004" pitchFamily="34" charset="0"/>
              </a:rPr>
            </a:br>
            <a:r>
              <a:rPr lang="en-US" sz="1900" dirty="0">
                <a:solidFill>
                  <a:schemeClr val="bg1"/>
                </a:solidFill>
                <a:effectLst>
                  <a:outerShdw blurRad="38100" dist="38100" dir="2700000" algn="tl">
                    <a:srgbClr val="000000">
                      <a:alpha val="43137"/>
                    </a:srgbClr>
                  </a:outerShdw>
                </a:effectLst>
                <a:latin typeface="Trade Gothic Next HvyCd" panose="020B0906040303020004" pitchFamily="34" charset="0"/>
              </a:rPr>
              <a:t>P4: Effectively Manage All Operational Procedures and Resources</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77492" y="-80137"/>
            <a:ext cx="1285734" cy="1280652"/>
          </a:xfrm>
          <a:prstGeom prst="rect">
            <a:avLst/>
          </a:prstGeom>
        </p:spPr>
      </p:pic>
      <p:sp>
        <p:nvSpPr>
          <p:cNvPr id="5" name="TextBox 4">
            <a:extLst>
              <a:ext uri="{FF2B5EF4-FFF2-40B4-BE49-F238E27FC236}">
                <a16:creationId xmlns:a16="http://schemas.microsoft.com/office/drawing/2014/main" id="{B8078520-0A61-8596-E000-42A8B9B46224}"/>
              </a:ext>
            </a:extLst>
          </p:cNvPr>
          <p:cNvSpPr txBox="1"/>
          <p:nvPr/>
        </p:nvSpPr>
        <p:spPr>
          <a:xfrm>
            <a:off x="198121" y="861135"/>
            <a:ext cx="1168907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Agency FB" panose="020B0503020202020204" pitchFamily="34" charset="0"/>
                <a:ea typeface="+mn-lt"/>
                <a:cs typeface="+mn-lt"/>
              </a:rPr>
              <a:t>Strategic Goal 2: All employees will excel daily in the performance of their roles to ensure our district thrives.</a:t>
            </a:r>
            <a:endParaRPr lang="en-US" sz="1600" b="1" dirty="0">
              <a:latin typeface="Agency FB" panose="020B0503020202020204" pitchFamily="34" charset="0"/>
              <a:ea typeface="Calibri"/>
              <a:cs typeface="Calibri" panose="020F0502020204030204"/>
            </a:endParaRPr>
          </a:p>
          <a:p>
            <a:pPr algn="ctr"/>
            <a:r>
              <a:rPr lang="en-US" sz="1600" b="1" dirty="0">
                <a:latin typeface="Agency FB" panose="020B0503020202020204" pitchFamily="34" charset="0"/>
                <a:cs typeface="Calibri"/>
              </a:rPr>
              <a:t>Smart Goal #1:</a:t>
            </a:r>
            <a:r>
              <a:rPr lang="en-US" sz="1600" b="1" dirty="0">
                <a:solidFill>
                  <a:srgbClr val="0070C0"/>
                </a:solidFill>
                <a:latin typeface="Agency FB" panose="020B0503020202020204" pitchFamily="34" charset="0"/>
                <a:cs typeface="Calibri"/>
              </a:rPr>
              <a:t> </a:t>
            </a:r>
            <a:r>
              <a:rPr lang="en-US" sz="1600" b="1" dirty="0">
                <a:effectLst/>
                <a:latin typeface="Agency FB" panose="020B0503020202020204" pitchFamily="34" charset="0"/>
                <a:ea typeface="Calibri" panose="020F0502020204030204" pitchFamily="34" charset="0"/>
                <a:cs typeface="Times New Roman" panose="02020603050405020304" pitchFamily="18" charset="0"/>
              </a:rPr>
              <a:t>Maintain the % of staff with a proficient or higher evaluation (Annual) at a school average of 98% in 2023 to no less than 95% in 2024.</a:t>
            </a:r>
          </a:p>
          <a:p>
            <a:pPr algn="ctr"/>
            <a:r>
              <a:rPr lang="en-US" sz="1600" b="1" dirty="0">
                <a:solidFill>
                  <a:srgbClr val="0070C0"/>
                </a:solidFill>
                <a:latin typeface="Agency FB" panose="020B0503020202020204" pitchFamily="34" charset="0"/>
                <a:ea typeface="Calibri"/>
                <a:cs typeface="Times New Roman" panose="02020603050405020304" pitchFamily="18" charset="0"/>
              </a:rPr>
              <a:t>Action Step #1: Continue the expectation that each time an observation/walkthrough is held, immediate, specific celebratory and growth feedback is provided.</a:t>
            </a:r>
            <a:endParaRPr lang="en-US" sz="1600" b="1" dirty="0">
              <a:solidFill>
                <a:srgbClr val="0070C0"/>
              </a:solidFill>
              <a:latin typeface="Agency FB" panose="020B0503020202020204" pitchFamily="34" charset="0"/>
              <a:ea typeface="Calibri"/>
              <a:cs typeface="Calibri"/>
            </a:endParaRPr>
          </a:p>
        </p:txBody>
      </p:sp>
      <p:sp>
        <p:nvSpPr>
          <p:cNvPr id="13" name="TextBox 12">
            <a:extLst>
              <a:ext uri="{FF2B5EF4-FFF2-40B4-BE49-F238E27FC236}">
                <a16:creationId xmlns:a16="http://schemas.microsoft.com/office/drawing/2014/main" id="{F0359629-DD43-37B2-FA73-8F3F1E8EC500}"/>
              </a:ext>
            </a:extLst>
          </p:cNvPr>
          <p:cNvSpPr txBox="1"/>
          <p:nvPr/>
        </p:nvSpPr>
        <p:spPr>
          <a:xfrm>
            <a:off x="2555203" y="408476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2" name="TextBox 1">
            <a:extLst>
              <a:ext uri="{FF2B5EF4-FFF2-40B4-BE49-F238E27FC236}">
                <a16:creationId xmlns:a16="http://schemas.microsoft.com/office/drawing/2014/main" id="{6C32BC5F-E4A1-F7CD-3F2B-9178645F6449}"/>
              </a:ext>
            </a:extLst>
          </p:cNvPr>
          <p:cNvSpPr txBox="1"/>
          <p:nvPr/>
        </p:nvSpPr>
        <p:spPr>
          <a:xfrm>
            <a:off x="1462178" y="1654044"/>
            <a:ext cx="2945229" cy="400110"/>
          </a:xfrm>
          <a:prstGeom prst="rect">
            <a:avLst/>
          </a:prstGeom>
          <a:noFill/>
        </p:spPr>
        <p:txBody>
          <a:bodyPr wrap="square" rtlCol="0">
            <a:spAutoFit/>
          </a:bodyPr>
          <a:lstStyle/>
          <a:p>
            <a:pPr algn="ctr"/>
            <a:r>
              <a:rPr lang="en-US" sz="2000" b="1" dirty="0">
                <a:solidFill>
                  <a:srgbClr val="FF0000"/>
                </a:solidFill>
                <a:latin typeface="Agency FB" panose="020B0503020202020204" pitchFamily="34" charset="0"/>
                <a:cs typeface="Arial" panose="020B0604020202020204" pitchFamily="34" charset="0"/>
              </a:rPr>
              <a:t>Implementation (Lead) Measure</a:t>
            </a:r>
          </a:p>
        </p:txBody>
      </p:sp>
      <p:sp>
        <p:nvSpPr>
          <p:cNvPr id="3" name="TextBox 2">
            <a:extLst>
              <a:ext uri="{FF2B5EF4-FFF2-40B4-BE49-F238E27FC236}">
                <a16:creationId xmlns:a16="http://schemas.microsoft.com/office/drawing/2014/main" id="{2CBE50F3-B56D-8F41-4F8D-1EEA4159F235}"/>
              </a:ext>
            </a:extLst>
          </p:cNvPr>
          <p:cNvSpPr txBox="1"/>
          <p:nvPr/>
        </p:nvSpPr>
        <p:spPr>
          <a:xfrm>
            <a:off x="6699836" y="3396168"/>
            <a:ext cx="2945229" cy="400110"/>
          </a:xfrm>
          <a:prstGeom prst="rect">
            <a:avLst/>
          </a:prstGeom>
          <a:noFill/>
        </p:spPr>
        <p:txBody>
          <a:bodyPr wrap="square" rtlCol="0">
            <a:spAutoFit/>
          </a:bodyPr>
          <a:lstStyle/>
          <a:p>
            <a:pPr algn="ctr"/>
            <a:r>
              <a:rPr lang="en-US" sz="2000" b="1" dirty="0">
                <a:solidFill>
                  <a:srgbClr val="FF0000"/>
                </a:solidFill>
                <a:latin typeface="Agency FB" panose="020B0503020202020204" pitchFamily="34" charset="0"/>
                <a:cs typeface="Arial" panose="020B0604020202020204" pitchFamily="34" charset="0"/>
              </a:rPr>
              <a:t>Impact (Lag) Measure</a:t>
            </a:r>
          </a:p>
        </p:txBody>
      </p:sp>
      <p:sp>
        <p:nvSpPr>
          <p:cNvPr id="6" name="TextBox 5">
            <a:extLst>
              <a:ext uri="{FF2B5EF4-FFF2-40B4-BE49-F238E27FC236}">
                <a16:creationId xmlns:a16="http://schemas.microsoft.com/office/drawing/2014/main" id="{BC54B021-3D07-4C81-A6F1-0B1D455643A8}"/>
              </a:ext>
            </a:extLst>
          </p:cNvPr>
          <p:cNvSpPr txBox="1"/>
          <p:nvPr/>
        </p:nvSpPr>
        <p:spPr>
          <a:xfrm>
            <a:off x="4219004" y="3729312"/>
            <a:ext cx="6366855" cy="400110"/>
          </a:xfrm>
          <a:prstGeom prst="rect">
            <a:avLst/>
          </a:prstGeom>
          <a:noFill/>
        </p:spPr>
        <p:txBody>
          <a:bodyPr wrap="square" rtlCol="0">
            <a:spAutoFit/>
          </a:bodyPr>
          <a:lstStyle/>
          <a:p>
            <a:pPr algn="ctr"/>
            <a:r>
              <a:rPr lang="en-US" sz="2000" b="1" dirty="0">
                <a:highlight>
                  <a:srgbClr val="FFFF00"/>
                </a:highlight>
                <a:latin typeface="Agency FB" panose="020B0503020202020204" pitchFamily="34" charset="0"/>
                <a:cs typeface="Arial" panose="020B0604020202020204" pitchFamily="34" charset="0"/>
              </a:rPr>
              <a:t>Average % of Instructional Leader Time Spent on Providing Feedback</a:t>
            </a:r>
          </a:p>
        </p:txBody>
      </p:sp>
      <p:pic>
        <p:nvPicPr>
          <p:cNvPr id="19" name="Picture 18">
            <a:extLst>
              <a:ext uri="{FF2B5EF4-FFF2-40B4-BE49-F238E27FC236}">
                <a16:creationId xmlns:a16="http://schemas.microsoft.com/office/drawing/2014/main" id="{3908A8A3-F54A-A0A5-1F98-04A1D3C7D093}"/>
              </a:ext>
            </a:extLst>
          </p:cNvPr>
          <p:cNvPicPr>
            <a:picLocks noChangeAspect="1"/>
          </p:cNvPicPr>
          <p:nvPr/>
        </p:nvPicPr>
        <p:blipFill>
          <a:blip r:embed="rId4"/>
          <a:stretch>
            <a:fillRect/>
          </a:stretch>
        </p:blipFill>
        <p:spPr>
          <a:xfrm>
            <a:off x="10585859" y="2936319"/>
            <a:ext cx="1409700" cy="1266825"/>
          </a:xfrm>
          <a:prstGeom prst="rect">
            <a:avLst/>
          </a:prstGeom>
        </p:spPr>
      </p:pic>
      <p:pic>
        <p:nvPicPr>
          <p:cNvPr id="26" name="Picture 25">
            <a:extLst>
              <a:ext uri="{FF2B5EF4-FFF2-40B4-BE49-F238E27FC236}">
                <a16:creationId xmlns:a16="http://schemas.microsoft.com/office/drawing/2014/main" id="{592D6275-F3DB-0BCD-2F76-67F80FF9E512}"/>
              </a:ext>
            </a:extLst>
          </p:cNvPr>
          <p:cNvPicPr>
            <a:picLocks noChangeAspect="1"/>
          </p:cNvPicPr>
          <p:nvPr/>
        </p:nvPicPr>
        <p:blipFill>
          <a:blip r:embed="rId5"/>
          <a:stretch>
            <a:fillRect/>
          </a:stretch>
        </p:blipFill>
        <p:spPr>
          <a:xfrm>
            <a:off x="63623" y="5875294"/>
            <a:ext cx="12128375" cy="981212"/>
          </a:xfrm>
          <a:prstGeom prst="rect">
            <a:avLst/>
          </a:prstGeom>
        </p:spPr>
      </p:pic>
      <p:sp>
        <p:nvSpPr>
          <p:cNvPr id="16" name="TextBox 15">
            <a:extLst>
              <a:ext uri="{FF2B5EF4-FFF2-40B4-BE49-F238E27FC236}">
                <a16:creationId xmlns:a16="http://schemas.microsoft.com/office/drawing/2014/main" id="{6DF52B5A-ECAE-3467-1F7E-9E62F91B255B}"/>
              </a:ext>
            </a:extLst>
          </p:cNvPr>
          <p:cNvSpPr txBox="1"/>
          <p:nvPr/>
        </p:nvSpPr>
        <p:spPr>
          <a:xfrm>
            <a:off x="10566276" y="3385066"/>
            <a:ext cx="1496949" cy="276999"/>
          </a:xfrm>
          <a:prstGeom prst="rect">
            <a:avLst/>
          </a:prstGeom>
          <a:noFill/>
        </p:spPr>
        <p:txBody>
          <a:bodyPr wrap="square" rtlCol="0">
            <a:spAutoFit/>
          </a:bodyPr>
          <a:lstStyle/>
          <a:p>
            <a:pPr algn="ctr"/>
            <a:r>
              <a:rPr lang="en-US" sz="1200" b="1" dirty="0"/>
              <a:t>Last Updated 11/23</a:t>
            </a:r>
          </a:p>
        </p:txBody>
      </p:sp>
      <p:sp>
        <p:nvSpPr>
          <p:cNvPr id="18" name="TextBox 17">
            <a:extLst>
              <a:ext uri="{FF2B5EF4-FFF2-40B4-BE49-F238E27FC236}">
                <a16:creationId xmlns:a16="http://schemas.microsoft.com/office/drawing/2014/main" id="{9802F4F3-8594-E801-2D26-937C4BBCD4A1}"/>
              </a:ext>
            </a:extLst>
          </p:cNvPr>
          <p:cNvSpPr txBox="1"/>
          <p:nvPr/>
        </p:nvSpPr>
        <p:spPr>
          <a:xfrm>
            <a:off x="11496583" y="6227401"/>
            <a:ext cx="649550" cy="276999"/>
          </a:xfrm>
          <a:prstGeom prst="rect">
            <a:avLst/>
          </a:prstGeom>
          <a:noFill/>
        </p:spPr>
        <p:txBody>
          <a:bodyPr wrap="square" rtlCol="0">
            <a:spAutoFit/>
          </a:bodyPr>
          <a:lstStyle/>
          <a:p>
            <a:pPr algn="ctr"/>
            <a:r>
              <a:rPr lang="en-US" sz="1200" b="1" dirty="0"/>
              <a:t>7.2%</a:t>
            </a:r>
          </a:p>
        </p:txBody>
      </p:sp>
      <p:sp>
        <p:nvSpPr>
          <p:cNvPr id="20" name="TextBox 19">
            <a:extLst>
              <a:ext uri="{FF2B5EF4-FFF2-40B4-BE49-F238E27FC236}">
                <a16:creationId xmlns:a16="http://schemas.microsoft.com/office/drawing/2014/main" id="{7B132194-06FB-2A48-E4C1-E46ED1701D6F}"/>
              </a:ext>
            </a:extLst>
          </p:cNvPr>
          <p:cNvSpPr txBox="1"/>
          <p:nvPr/>
        </p:nvSpPr>
        <p:spPr>
          <a:xfrm>
            <a:off x="10413507" y="5721375"/>
            <a:ext cx="1714870" cy="276999"/>
          </a:xfrm>
          <a:prstGeom prst="rect">
            <a:avLst/>
          </a:prstGeom>
          <a:noFill/>
        </p:spPr>
        <p:txBody>
          <a:bodyPr wrap="square" rtlCol="0">
            <a:spAutoFit/>
          </a:bodyPr>
          <a:lstStyle/>
          <a:p>
            <a:pPr algn="ctr"/>
            <a:r>
              <a:rPr lang="en-US" sz="1200" b="1" dirty="0"/>
              <a:t>Last Updated 12/11/23</a:t>
            </a:r>
          </a:p>
        </p:txBody>
      </p:sp>
      <p:sp>
        <p:nvSpPr>
          <p:cNvPr id="7" name="TextBox 6">
            <a:extLst>
              <a:ext uri="{FF2B5EF4-FFF2-40B4-BE49-F238E27FC236}">
                <a16:creationId xmlns:a16="http://schemas.microsoft.com/office/drawing/2014/main" id="{23C4A17B-A464-74A9-9FA8-01153C616A42}"/>
              </a:ext>
            </a:extLst>
          </p:cNvPr>
          <p:cNvSpPr txBox="1"/>
          <p:nvPr/>
        </p:nvSpPr>
        <p:spPr>
          <a:xfrm>
            <a:off x="204158" y="187525"/>
            <a:ext cx="289216" cy="369332"/>
          </a:xfrm>
          <a:prstGeom prst="rect">
            <a:avLst/>
          </a:prstGeom>
          <a:noFill/>
        </p:spPr>
        <p:txBody>
          <a:bodyPr wrap="square" rtlCol="0">
            <a:spAutoFit/>
          </a:bodyPr>
          <a:lstStyle/>
          <a:p>
            <a:r>
              <a:rPr lang="en-US" dirty="0">
                <a:solidFill>
                  <a:schemeClr val="bg1"/>
                </a:solidFill>
              </a:rPr>
              <a:t>C</a:t>
            </a:r>
          </a:p>
        </p:txBody>
      </p:sp>
      <p:sp>
        <p:nvSpPr>
          <p:cNvPr id="12" name="TextBox 11">
            <a:extLst>
              <a:ext uri="{FF2B5EF4-FFF2-40B4-BE49-F238E27FC236}">
                <a16:creationId xmlns:a16="http://schemas.microsoft.com/office/drawing/2014/main" id="{249978AE-F008-2D5E-A355-9B4B1D2B58B2}"/>
              </a:ext>
            </a:extLst>
          </p:cNvPr>
          <p:cNvSpPr txBox="1"/>
          <p:nvPr/>
        </p:nvSpPr>
        <p:spPr>
          <a:xfrm>
            <a:off x="-43635" y="1937384"/>
            <a:ext cx="6366855" cy="400110"/>
          </a:xfrm>
          <a:prstGeom prst="rect">
            <a:avLst/>
          </a:prstGeom>
          <a:noFill/>
        </p:spPr>
        <p:txBody>
          <a:bodyPr wrap="square" rtlCol="0">
            <a:spAutoFit/>
          </a:bodyPr>
          <a:lstStyle/>
          <a:p>
            <a:pPr algn="ctr"/>
            <a:r>
              <a:rPr lang="en-US" sz="2000" b="1" dirty="0">
                <a:highlight>
                  <a:srgbClr val="FFFF00"/>
                </a:highlight>
                <a:latin typeface="Agency FB" panose="020B0503020202020204" pitchFamily="34" charset="0"/>
                <a:cs typeface="Arial" panose="020B0604020202020204" pitchFamily="34" charset="0"/>
              </a:rPr>
              <a:t>Universal Feedback – Celebratory &amp; Directive/Non-Directive Feedback)</a:t>
            </a:r>
          </a:p>
        </p:txBody>
      </p:sp>
      <p:pic>
        <p:nvPicPr>
          <p:cNvPr id="21" name="Picture 20">
            <a:extLst>
              <a:ext uri="{FF2B5EF4-FFF2-40B4-BE49-F238E27FC236}">
                <a16:creationId xmlns:a16="http://schemas.microsoft.com/office/drawing/2014/main" id="{75A7AC1E-91D0-2E8F-3254-F49BE87C7268}"/>
              </a:ext>
            </a:extLst>
          </p:cNvPr>
          <p:cNvPicPr>
            <a:picLocks noChangeAspect="1"/>
          </p:cNvPicPr>
          <p:nvPr/>
        </p:nvPicPr>
        <p:blipFill>
          <a:blip r:embed="rId6"/>
          <a:stretch>
            <a:fillRect/>
          </a:stretch>
        </p:blipFill>
        <p:spPr>
          <a:xfrm>
            <a:off x="4652200" y="2253892"/>
            <a:ext cx="3646456" cy="1210313"/>
          </a:xfrm>
          <a:prstGeom prst="rect">
            <a:avLst/>
          </a:prstGeom>
        </p:spPr>
      </p:pic>
      <p:pic>
        <p:nvPicPr>
          <p:cNvPr id="24" name="Picture 23">
            <a:extLst>
              <a:ext uri="{FF2B5EF4-FFF2-40B4-BE49-F238E27FC236}">
                <a16:creationId xmlns:a16="http://schemas.microsoft.com/office/drawing/2014/main" id="{5A9287E8-C031-2965-C11D-0C25B1CF31E7}"/>
              </a:ext>
            </a:extLst>
          </p:cNvPr>
          <p:cNvPicPr>
            <a:picLocks noChangeAspect="1"/>
          </p:cNvPicPr>
          <p:nvPr/>
        </p:nvPicPr>
        <p:blipFill>
          <a:blip r:embed="rId7"/>
          <a:stretch>
            <a:fillRect/>
          </a:stretch>
        </p:blipFill>
        <p:spPr>
          <a:xfrm>
            <a:off x="40986" y="4170816"/>
            <a:ext cx="12151013" cy="1638529"/>
          </a:xfrm>
          <a:prstGeom prst="rect">
            <a:avLst/>
          </a:prstGeom>
        </p:spPr>
      </p:pic>
      <p:sp>
        <p:nvSpPr>
          <p:cNvPr id="27" name="TextBox 26">
            <a:extLst>
              <a:ext uri="{FF2B5EF4-FFF2-40B4-BE49-F238E27FC236}">
                <a16:creationId xmlns:a16="http://schemas.microsoft.com/office/drawing/2014/main" id="{05AF2C91-353B-DFA7-FB44-40C745E73D43}"/>
              </a:ext>
            </a:extLst>
          </p:cNvPr>
          <p:cNvSpPr txBox="1"/>
          <p:nvPr/>
        </p:nvSpPr>
        <p:spPr>
          <a:xfrm>
            <a:off x="10566276" y="3727392"/>
            <a:ext cx="1429283" cy="369332"/>
          </a:xfrm>
          <a:prstGeom prst="rect">
            <a:avLst/>
          </a:prstGeom>
          <a:solidFill>
            <a:schemeClr val="accent6"/>
          </a:solidFill>
        </p:spPr>
        <p:txBody>
          <a:bodyPr wrap="square" rtlCol="0">
            <a:spAutoFit/>
          </a:bodyPr>
          <a:lstStyle/>
          <a:p>
            <a:r>
              <a:rPr lang="en-US" dirty="0"/>
              <a:t>7.3 Proficient</a:t>
            </a:r>
          </a:p>
        </p:txBody>
      </p:sp>
      <p:pic>
        <p:nvPicPr>
          <p:cNvPr id="14" name="Picture 13">
            <a:extLst>
              <a:ext uri="{FF2B5EF4-FFF2-40B4-BE49-F238E27FC236}">
                <a16:creationId xmlns:a16="http://schemas.microsoft.com/office/drawing/2014/main" id="{DD43C703-D233-C5F8-C134-0E0414AD64CA}"/>
              </a:ext>
            </a:extLst>
          </p:cNvPr>
          <p:cNvPicPr>
            <a:picLocks noChangeAspect="1"/>
          </p:cNvPicPr>
          <p:nvPr/>
        </p:nvPicPr>
        <p:blipFill>
          <a:blip r:embed="rId8"/>
          <a:stretch>
            <a:fillRect/>
          </a:stretch>
        </p:blipFill>
        <p:spPr>
          <a:xfrm>
            <a:off x="40986" y="2283192"/>
            <a:ext cx="4366421" cy="1887624"/>
          </a:xfrm>
          <a:prstGeom prst="rect">
            <a:avLst/>
          </a:prstGeom>
        </p:spPr>
      </p:pic>
    </p:spTree>
    <p:extLst>
      <p:ext uri="{BB962C8B-B14F-4D97-AF65-F5344CB8AC3E}">
        <p14:creationId xmlns:p14="http://schemas.microsoft.com/office/powerpoint/2010/main" val="227748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F1D1CA-C367-AFCB-7FF0-D2E9E7E9C20F}"/>
              </a:ext>
            </a:extLst>
          </p:cNvPr>
          <p:cNvSpPr>
            <a:spLocks noGrp="1"/>
          </p:cNvSpPr>
          <p:nvPr>
            <p:ph type="ctrTitle"/>
          </p:nvPr>
        </p:nvSpPr>
        <p:spPr>
          <a:xfrm>
            <a:off x="1725113" y="2959097"/>
            <a:ext cx="6933112" cy="3237615"/>
          </a:xfrm>
        </p:spPr>
        <p:txBody>
          <a:bodyPr>
            <a:normAutofit/>
          </a:bodyPr>
          <a:lstStyle/>
          <a:p>
            <a:pPr algn="l"/>
            <a:r>
              <a:rPr lang="en-US" sz="4100" b="1" dirty="0">
                <a:ln w="22225">
                  <a:solidFill>
                    <a:schemeClr val="tx1"/>
                  </a:solidFill>
                  <a:miter lim="800000"/>
                </a:ln>
              </a:rPr>
              <a:t>TimeTrack Data</a:t>
            </a:r>
            <a:br>
              <a:rPr lang="en-US" sz="4100" dirty="0">
                <a:ln w="22225">
                  <a:solidFill>
                    <a:schemeClr val="tx1"/>
                  </a:solidFill>
                  <a:miter lim="800000"/>
                </a:ln>
              </a:rPr>
            </a:br>
            <a:br>
              <a:rPr lang="en-US" sz="4100" dirty="0">
                <a:ln w="22225">
                  <a:solidFill>
                    <a:schemeClr val="tx1"/>
                  </a:solidFill>
                  <a:miter lim="800000"/>
                </a:ln>
              </a:rPr>
            </a:br>
            <a:r>
              <a:rPr lang="en-US" sz="4100" dirty="0">
                <a:ln w="22225">
                  <a:solidFill>
                    <a:schemeClr val="tx1"/>
                  </a:solidFill>
                  <a:miter lim="800000"/>
                </a:ln>
              </a:rPr>
              <a:t>AGGREGATE </a:t>
            </a:r>
            <a:br>
              <a:rPr lang="en-US" sz="4100" dirty="0">
                <a:ln w="22225">
                  <a:solidFill>
                    <a:schemeClr val="tx1"/>
                  </a:solidFill>
                  <a:miter lim="800000"/>
                </a:ln>
              </a:rPr>
            </a:br>
            <a:r>
              <a:rPr lang="en-US" sz="4100" dirty="0">
                <a:ln w="22225">
                  <a:solidFill>
                    <a:schemeClr val="tx1"/>
                  </a:solidFill>
                  <a:miter lim="800000"/>
                </a:ln>
              </a:rPr>
              <a:t>VS</a:t>
            </a:r>
            <a:br>
              <a:rPr lang="en-US" sz="4100" dirty="0">
                <a:ln w="22225">
                  <a:solidFill>
                    <a:schemeClr val="tx1"/>
                  </a:solidFill>
                  <a:miter lim="800000"/>
                </a:ln>
              </a:rPr>
            </a:br>
            <a:r>
              <a:rPr lang="en-US" sz="4100" dirty="0">
                <a:ln w="22225">
                  <a:solidFill>
                    <a:schemeClr val="tx1"/>
                  </a:solidFill>
                  <a:miter lim="800000"/>
                </a:ln>
              </a:rPr>
              <a:t>DISAGGREGATE   </a:t>
            </a:r>
          </a:p>
        </p:txBody>
      </p:sp>
      <p:sp>
        <p:nvSpPr>
          <p:cNvPr id="6" name="Subtitle 5">
            <a:extLst>
              <a:ext uri="{FF2B5EF4-FFF2-40B4-BE49-F238E27FC236}">
                <a16:creationId xmlns:a16="http://schemas.microsoft.com/office/drawing/2014/main" id="{513D04F8-A950-F8DA-13BE-FDF06C30FA70}"/>
              </a:ext>
            </a:extLst>
          </p:cNvPr>
          <p:cNvSpPr>
            <a:spLocks noGrp="1"/>
          </p:cNvSpPr>
          <p:nvPr>
            <p:ph type="subTitle" idx="1"/>
          </p:nvPr>
        </p:nvSpPr>
        <p:spPr>
          <a:xfrm>
            <a:off x="1282699" y="757272"/>
            <a:ext cx="6933112" cy="1693824"/>
          </a:xfrm>
        </p:spPr>
        <p:txBody>
          <a:bodyPr>
            <a:normAutofit fontScale="70000" lnSpcReduction="20000"/>
          </a:bodyPr>
          <a:lstStyle/>
          <a:p>
            <a:pPr algn="l">
              <a:lnSpc>
                <a:spcPct val="110000"/>
              </a:lnSpc>
            </a:pPr>
            <a:r>
              <a:rPr lang="en-US" sz="2600" dirty="0">
                <a:latin typeface="+mj-lt"/>
              </a:rPr>
              <a:t>Aggregate data combines and summarizes information, whereas disaggregate data separates aggregate data into specific points or pieces of information to often reveal underlying trends and patterns.</a:t>
            </a:r>
          </a:p>
        </p:txBody>
      </p:sp>
      <p:pic>
        <p:nvPicPr>
          <p:cNvPr id="4" name="Picture 3" descr="Diagram&#10;&#10;Description automatically generated">
            <a:extLst>
              <a:ext uri="{FF2B5EF4-FFF2-40B4-BE49-F238E27FC236}">
                <a16:creationId xmlns:a16="http://schemas.microsoft.com/office/drawing/2014/main" id="{3AF66292-3009-07FD-8042-03A058493345}"/>
              </a:ext>
            </a:extLst>
          </p:cNvPr>
          <p:cNvPicPr>
            <a:picLocks noChangeAspect="1"/>
          </p:cNvPicPr>
          <p:nvPr/>
        </p:nvPicPr>
        <p:blipFill rotWithShape="1">
          <a:blip r:embed="rId3"/>
          <a:srcRect l="40165" r="18687"/>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cxnSp>
        <p:nvCxnSpPr>
          <p:cNvPr id="35" name="Straight Connector 34">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0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CA7A60-8DF8-4B78-BFE3-B372B90AB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3">
            <a:extLst>
              <a:ext uri="{FF2B5EF4-FFF2-40B4-BE49-F238E27FC236}">
                <a16:creationId xmlns:a16="http://schemas.microsoft.com/office/drawing/2014/main" id="{FF4BD241-F172-410B-B0DE-9D7344B35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4850735" cy="685799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320626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320626 w 6125882"/>
              <a:gd name="connsiteY4" fmla="*/ 0 h 6857998"/>
              <a:gd name="connsiteX0" fmla="*/ 2034528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034528 w 5839784"/>
              <a:gd name="connsiteY4" fmla="*/ 0 h 6857998"/>
              <a:gd name="connsiteX0" fmla="*/ 2482758 w 5839784"/>
              <a:gd name="connsiteY0" fmla="*/ 10951 h 6857998"/>
              <a:gd name="connsiteX1" fmla="*/ 5839784 w 5839784"/>
              <a:gd name="connsiteY1" fmla="*/ 0 h 6857998"/>
              <a:gd name="connsiteX2" fmla="*/ 5839784 w 5839784"/>
              <a:gd name="connsiteY2" fmla="*/ 6857998 h 6857998"/>
              <a:gd name="connsiteX3" fmla="*/ 0 w 5839784"/>
              <a:gd name="connsiteY3" fmla="*/ 6856093 h 6857998"/>
              <a:gd name="connsiteX4" fmla="*/ 2482758 w 5839784"/>
              <a:gd name="connsiteY4" fmla="*/ 10951 h 6857998"/>
              <a:gd name="connsiteX0" fmla="*/ 2495565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495565 w 5839784"/>
              <a:gd name="connsiteY4" fmla="*/ 0 h 6857998"/>
              <a:gd name="connsiteX0" fmla="*/ 2328480 w 5672699"/>
              <a:gd name="connsiteY0" fmla="*/ 0 h 6857998"/>
              <a:gd name="connsiteX1" fmla="*/ 5672699 w 5672699"/>
              <a:gd name="connsiteY1" fmla="*/ 0 h 6857998"/>
              <a:gd name="connsiteX2" fmla="*/ 5672699 w 5672699"/>
              <a:gd name="connsiteY2" fmla="*/ 6857998 h 6857998"/>
              <a:gd name="connsiteX3" fmla="*/ 0 w 5672699"/>
              <a:gd name="connsiteY3" fmla="*/ 6856093 h 6857998"/>
              <a:gd name="connsiteX4" fmla="*/ 2328480 w 5672699"/>
              <a:gd name="connsiteY4" fmla="*/ 0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699" h="6857998">
                <a:moveTo>
                  <a:pt x="2328480" y="0"/>
                </a:moveTo>
                <a:lnTo>
                  <a:pt x="5672699" y="0"/>
                </a:lnTo>
                <a:lnTo>
                  <a:pt x="5672699" y="6857998"/>
                </a:lnTo>
                <a:lnTo>
                  <a:pt x="0" y="6856093"/>
                </a:lnTo>
                <a:lnTo>
                  <a:pt x="232848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F3C838-0D43-039D-187E-4F3845312B1F}"/>
              </a:ext>
            </a:extLst>
          </p:cNvPr>
          <p:cNvSpPr>
            <a:spLocks noGrp="1"/>
          </p:cNvSpPr>
          <p:nvPr>
            <p:ph type="title"/>
          </p:nvPr>
        </p:nvSpPr>
        <p:spPr>
          <a:xfrm>
            <a:off x="668005" y="657225"/>
            <a:ext cx="3230515" cy="3569822"/>
          </a:xfrm>
        </p:spPr>
        <p:txBody>
          <a:bodyPr anchor="t">
            <a:normAutofit/>
          </a:bodyPr>
          <a:lstStyle/>
          <a:p>
            <a:r>
              <a:rPr lang="en-US" sz="3700"/>
              <a:t>Aggregate Data</a:t>
            </a:r>
          </a:p>
        </p:txBody>
      </p:sp>
      <p:cxnSp>
        <p:nvCxnSpPr>
          <p:cNvPr id="24" name="Straight Connector 23">
            <a:extLst>
              <a:ext uri="{FF2B5EF4-FFF2-40B4-BE49-F238E27FC236}">
                <a16:creationId xmlns:a16="http://schemas.microsoft.com/office/drawing/2014/main" id="{F1CEFB97-33B1-4F90-A6B8-EAA26EEA1E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93" y="4305300"/>
            <a:ext cx="4515220" cy="25527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B9F11FD-B1B3-5C0E-FB39-D0B0DEECA3EF}"/>
              </a:ext>
            </a:extLst>
          </p:cNvPr>
          <p:cNvSpPr>
            <a:spLocks noGrp="1"/>
          </p:cNvSpPr>
          <p:nvPr>
            <p:ph type="dt" sz="half" idx="10"/>
          </p:nvPr>
        </p:nvSpPr>
        <p:spPr>
          <a:xfrm>
            <a:off x="7337102" y="6398878"/>
            <a:ext cx="4193908" cy="365125"/>
          </a:xfrm>
        </p:spPr>
        <p:txBody>
          <a:bodyPr>
            <a:normAutofit/>
          </a:bodyPr>
          <a:lstStyle/>
          <a:p>
            <a:pPr>
              <a:spcAft>
                <a:spcPts val="600"/>
              </a:spcAft>
            </a:pPr>
            <a:fld id="{3AE4A307-DA82-9B4D-8327-4D3C57B77CFD}" type="datetime1">
              <a:rPr lang="en-US"/>
              <a:pPr>
                <a:spcAft>
                  <a:spcPts val="600"/>
                </a:spcAft>
              </a:pPr>
              <a:t>2/14/24</a:t>
            </a:fld>
            <a:endParaRPr lang="en-US"/>
          </a:p>
        </p:txBody>
      </p:sp>
      <p:sp>
        <p:nvSpPr>
          <p:cNvPr id="5" name="Slide Number Placeholder 4">
            <a:extLst>
              <a:ext uri="{FF2B5EF4-FFF2-40B4-BE49-F238E27FC236}">
                <a16:creationId xmlns:a16="http://schemas.microsoft.com/office/drawing/2014/main" id="{493250C7-5998-DA83-B21E-82027901A6AC}"/>
              </a:ext>
            </a:extLst>
          </p:cNvPr>
          <p:cNvSpPr>
            <a:spLocks noGrp="1"/>
          </p:cNvSpPr>
          <p:nvPr>
            <p:ph type="sldNum" sz="quarter" idx="12"/>
          </p:nvPr>
        </p:nvSpPr>
        <p:spPr>
          <a:xfrm>
            <a:off x="11602477" y="6398878"/>
            <a:ext cx="470887" cy="365125"/>
          </a:xfrm>
        </p:spPr>
        <p:txBody>
          <a:bodyPr>
            <a:normAutofit/>
          </a:bodyPr>
          <a:lstStyle/>
          <a:p>
            <a:pPr>
              <a:spcAft>
                <a:spcPts val="600"/>
              </a:spcAft>
            </a:pPr>
            <a:fld id="{7C1AD118-4D72-8249-A7FD-18E57A597D63}" type="slidenum">
              <a:rPr lang="en-US" smtClean="0"/>
              <a:pPr>
                <a:spcAft>
                  <a:spcPts val="600"/>
                </a:spcAft>
              </a:pPr>
              <a:t>8</a:t>
            </a:fld>
            <a:endParaRPr lang="en-US" dirty="0"/>
          </a:p>
        </p:txBody>
      </p:sp>
      <p:graphicFrame>
        <p:nvGraphicFramePr>
          <p:cNvPr id="16" name="Content Placeholder 2">
            <a:extLst>
              <a:ext uri="{FF2B5EF4-FFF2-40B4-BE49-F238E27FC236}">
                <a16:creationId xmlns:a16="http://schemas.microsoft.com/office/drawing/2014/main" id="{D800D3CF-77B6-E08C-18DC-1F3BD20C5766}"/>
              </a:ext>
            </a:extLst>
          </p:cNvPr>
          <p:cNvGraphicFramePr>
            <a:graphicFrameLocks noGrp="1"/>
          </p:cNvGraphicFramePr>
          <p:nvPr>
            <p:ph idx="1"/>
            <p:extLst>
              <p:ext uri="{D42A27DB-BD31-4B8C-83A1-F6EECF244321}">
                <p14:modId xmlns:p14="http://schemas.microsoft.com/office/powerpoint/2010/main" val="3322545995"/>
              </p:ext>
            </p:extLst>
          </p:nvPr>
        </p:nvGraphicFramePr>
        <p:xfrm>
          <a:off x="5146923" y="832268"/>
          <a:ext cx="6289466" cy="5146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603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5B4530-A7CE-43D8-7FB0-38E071DFA43B}"/>
            </a:ext>
          </a:extLst>
        </p:cNvPr>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8FA729A3-A239-3D64-B997-36C0A5B8C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 screen&#10;&#10;Description automatically generated">
            <a:extLst>
              <a:ext uri="{FF2B5EF4-FFF2-40B4-BE49-F238E27FC236}">
                <a16:creationId xmlns:a16="http://schemas.microsoft.com/office/drawing/2014/main" id="{1458843E-67D3-1BBD-C2DB-D935A4E2ABDD}"/>
              </a:ext>
            </a:extLst>
          </p:cNvPr>
          <p:cNvPicPr>
            <a:picLocks noChangeAspect="1"/>
          </p:cNvPicPr>
          <p:nvPr/>
        </p:nvPicPr>
        <p:blipFill rotWithShape="1">
          <a:blip r:embed="rId3"/>
          <a:srcRect t="5194" b="14780"/>
          <a:stretch/>
        </p:blipFill>
        <p:spPr>
          <a:xfrm>
            <a:off x="20" y="10"/>
            <a:ext cx="12198803" cy="6857990"/>
          </a:xfrm>
          <a:prstGeom prst="rect">
            <a:avLst/>
          </a:prstGeom>
        </p:spPr>
      </p:pic>
      <p:sp>
        <p:nvSpPr>
          <p:cNvPr id="2" name="Title 1">
            <a:extLst>
              <a:ext uri="{FF2B5EF4-FFF2-40B4-BE49-F238E27FC236}">
                <a16:creationId xmlns:a16="http://schemas.microsoft.com/office/drawing/2014/main" id="{4BB860EF-AA9E-5584-601B-224EC5E1C714}"/>
              </a:ext>
            </a:extLst>
          </p:cNvPr>
          <p:cNvSpPr>
            <a:spLocks noGrp="1"/>
          </p:cNvSpPr>
          <p:nvPr>
            <p:ph type="ctrTitle"/>
          </p:nvPr>
        </p:nvSpPr>
        <p:spPr>
          <a:xfrm>
            <a:off x="1104900" y="2635624"/>
            <a:ext cx="6232201" cy="3068438"/>
          </a:xfrm>
        </p:spPr>
        <p:txBody>
          <a:bodyPr anchor="b">
            <a:normAutofit/>
          </a:bodyPr>
          <a:lstStyle/>
          <a:p>
            <a:pPr algn="l"/>
            <a:br>
              <a:rPr lang="en-US" sz="4800" b="1">
                <a:ln w="22225">
                  <a:solidFill>
                    <a:schemeClr val="tx1"/>
                  </a:solidFill>
                  <a:miter lim="800000"/>
                </a:ln>
                <a:solidFill>
                  <a:srgbClr val="FFFFFF"/>
                </a:solidFill>
              </a:rPr>
            </a:br>
            <a:r>
              <a:rPr lang="en-US" sz="4800">
                <a:ln w="0"/>
                <a:solidFill>
                  <a:srgbClr val="FFFFFF"/>
                </a:solidFill>
                <a:effectLst>
                  <a:outerShdw blurRad="38100" dist="19050" dir="2700000" algn="tl" rotWithShape="0">
                    <a:schemeClr val="dk1">
                      <a:alpha val="40000"/>
                    </a:schemeClr>
                  </a:outerShdw>
                </a:effectLst>
                <a:cs typeface="Times New Roman" panose="02020603050405020304" pitchFamily="18" charset="0"/>
              </a:rPr>
              <a:t>TimeTrack</a:t>
            </a:r>
            <a:br>
              <a:rPr lang="en-US" sz="4800">
                <a:ln w="0"/>
                <a:solidFill>
                  <a:srgbClr val="FFFFFF"/>
                </a:solidFill>
                <a:effectLst>
                  <a:outerShdw blurRad="38100" dist="19050" dir="2700000" algn="tl" rotWithShape="0">
                    <a:schemeClr val="dk1">
                      <a:alpha val="40000"/>
                    </a:schemeClr>
                  </a:outerShdw>
                </a:effectLst>
                <a:cs typeface="Times New Roman" panose="02020603050405020304" pitchFamily="18" charset="0"/>
              </a:rPr>
            </a:br>
            <a:r>
              <a:rPr lang="en-US" sz="4800">
                <a:ln w="0"/>
                <a:solidFill>
                  <a:srgbClr val="FFFFFF"/>
                </a:solidFill>
                <a:effectLst>
                  <a:outerShdw blurRad="38100" dist="19050" dir="2700000" algn="tl" rotWithShape="0">
                    <a:schemeClr val="dk1">
                      <a:alpha val="40000"/>
                    </a:schemeClr>
                  </a:outerShdw>
                </a:effectLst>
                <a:cs typeface="Times New Roman" panose="02020603050405020304" pitchFamily="18" charset="0"/>
              </a:rPr>
              <a:t>Dashboard</a:t>
            </a:r>
            <a:endParaRPr lang="en-US" sz="4800">
              <a:ln w="22225">
                <a:solidFill>
                  <a:schemeClr val="tx1"/>
                </a:solidFill>
                <a:miter lim="800000"/>
              </a:ln>
              <a:solidFill>
                <a:srgbClr val="FFFFFF"/>
              </a:solidFill>
              <a:cs typeface="Times New Roman" panose="02020603050405020304" pitchFamily="18" charset="0"/>
            </a:endParaRPr>
          </a:p>
        </p:txBody>
      </p:sp>
      <p:sp>
        <p:nvSpPr>
          <p:cNvPr id="65" name="Rectangle 64">
            <a:extLst>
              <a:ext uri="{FF2B5EF4-FFF2-40B4-BE49-F238E27FC236}">
                <a16:creationId xmlns:a16="http://schemas.microsoft.com/office/drawing/2014/main" id="{19C0CDF8-D89E-8F6B-0501-91453A278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14464"/>
            <a:ext cx="12188952" cy="2583133"/>
          </a:xfrm>
          <a:prstGeom prst="rect">
            <a:avLst/>
          </a:prstGeom>
          <a:gradFill>
            <a:gsLst>
              <a:gs pos="42000">
                <a:srgbClr val="000000">
                  <a:alpha val="18000"/>
                </a:srgbClr>
              </a:gs>
              <a:gs pos="0">
                <a:srgbClr val="000000">
                  <a:alpha val="0"/>
                </a:srgbClr>
              </a:gs>
              <a:gs pos="100000">
                <a:srgbClr val="000000">
                  <a:alpha val="2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DC7CFD21-E866-EB70-C31C-BF19A3AC9A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4293" y="5336275"/>
            <a:ext cx="6507707" cy="152172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E64CE31-29D0-A607-3DAA-A622EE99F1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33465" y="4490113"/>
            <a:ext cx="2058535" cy="237471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89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AngleLinesVTI">
  <a:themeElements>
    <a:clrScheme name="AnalogousFromLightSeed_2SEEDS">
      <a:dk1>
        <a:srgbClr val="000000"/>
      </a:dk1>
      <a:lt1>
        <a:srgbClr val="FFFFFF"/>
      </a:lt1>
      <a:dk2>
        <a:srgbClr val="3C3122"/>
      </a:dk2>
      <a:lt2>
        <a:srgbClr val="E2E5E8"/>
      </a:lt2>
      <a:accent1>
        <a:srgbClr val="BA997F"/>
      </a:accent1>
      <a:accent2>
        <a:srgbClr val="C59695"/>
      </a:accent2>
      <a:accent3>
        <a:srgbClr val="A7A27E"/>
      </a:accent3>
      <a:accent4>
        <a:srgbClr val="76ADA1"/>
      </a:accent4>
      <a:accent5>
        <a:srgbClr val="7AA9B5"/>
      </a:accent5>
      <a:accent6>
        <a:srgbClr val="7F95BA"/>
      </a:accent6>
      <a:hlink>
        <a:srgbClr val="5C85A7"/>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6217</TotalTime>
  <Words>1122</Words>
  <Application>Microsoft Macintosh PowerPoint</Application>
  <PresentationFormat>Widescreen</PresentationFormat>
  <Paragraphs>110</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Agency FB</vt:lpstr>
      <vt:lpstr>Arial</vt:lpstr>
      <vt:lpstr>Calibri</vt:lpstr>
      <vt:lpstr>Raleway</vt:lpstr>
      <vt:lpstr>Symbol</vt:lpstr>
      <vt:lpstr>Times New Roman</vt:lpstr>
      <vt:lpstr>Trade Gothic Next HvyCd</vt:lpstr>
      <vt:lpstr>Univers Condensed Light</vt:lpstr>
      <vt:lpstr>Walbaum Display Light</vt:lpstr>
      <vt:lpstr>Wingdings</vt:lpstr>
      <vt:lpstr>AngleLinesVTI</vt:lpstr>
      <vt:lpstr>Become a Data Knight</vt:lpstr>
      <vt:lpstr> TimeTrack is… </vt:lpstr>
      <vt:lpstr> TimeTrack Dashboard</vt:lpstr>
      <vt:lpstr>PowerPoint Presentation</vt:lpstr>
      <vt:lpstr>Becoming Data Literate  timetrack</vt:lpstr>
      <vt:lpstr>Strategic Goal Area #2: Staff Effectiveness:  P4: Effectively Manage All Operational Procedures and Resources</vt:lpstr>
      <vt:lpstr>TimeTrack Data  AGGREGATE  VS DISAGGREGATE   </vt:lpstr>
      <vt:lpstr>Aggregate Data</vt:lpstr>
      <vt:lpstr> TimeTrack Dashboard</vt:lpstr>
      <vt:lpstr>Disaggregate Data</vt:lpstr>
      <vt:lpstr>Written Tools for SAM Teams </vt:lpstr>
      <vt:lpstr>How Do You Begin to Determine the which  Data to choose in TimeTrack?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Become a Data Knight</dc:title>
  <dc:creator>Debra Sykes</dc:creator>
  <cp:lastModifiedBy>Debra Sykes</cp:lastModifiedBy>
  <cp:revision>9</cp:revision>
  <cp:lastPrinted>2024-01-24T00:50:40Z</cp:lastPrinted>
  <dcterms:created xsi:type="dcterms:W3CDTF">2024-01-18T19:47:26Z</dcterms:created>
  <dcterms:modified xsi:type="dcterms:W3CDTF">2024-02-14T16:27:36Z</dcterms:modified>
</cp:coreProperties>
</file>